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67" r:id="rId5"/>
    <p:sldId id="259" r:id="rId6"/>
    <p:sldId id="260" r:id="rId7"/>
    <p:sldId id="261" r:id="rId8"/>
    <p:sldId id="262" r:id="rId9"/>
    <p:sldId id="263" r:id="rId10"/>
    <p:sldId id="264" r:id="rId1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832" y="-1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wit Wahyu" userId="55d0bde5a959e76c" providerId="LiveId" clId="{9A88CD7D-1244-4095-A0B8-85992202EA9D}"/>
    <pc:docChg chg="undo custSel modSld">
      <pc:chgData name="Wiwit Wahyu" userId="55d0bde5a959e76c" providerId="LiveId" clId="{9A88CD7D-1244-4095-A0B8-85992202EA9D}" dt="2024-08-11T17:15:49.338" v="4" actId="20577"/>
      <pc:docMkLst>
        <pc:docMk/>
      </pc:docMkLst>
      <pc:sldChg chg="modSp mod">
        <pc:chgData name="Wiwit Wahyu" userId="55d0bde5a959e76c" providerId="LiveId" clId="{9A88CD7D-1244-4095-A0B8-85992202EA9D}" dt="2024-08-11T17:15:49.338" v="4" actId="20577"/>
        <pc:sldMkLst>
          <pc:docMk/>
          <pc:sldMk cId="0" sldId="256"/>
        </pc:sldMkLst>
        <pc:spChg chg="mod">
          <ac:chgData name="Wiwit Wahyu" userId="55d0bde5a959e76c" providerId="LiveId" clId="{9A88CD7D-1244-4095-A0B8-85992202EA9D}" dt="2024-08-11T17:15:49.338" v="4" actId="20577"/>
          <ac:spMkLst>
            <pc:docMk/>
            <pc:sldMk cId="0" sldId="256"/>
            <ac:spMk id="8" creationId="{00000000-0000-0000-0000-000000000000}"/>
          </ac:spMkLst>
        </pc:spChg>
      </pc:sldChg>
    </pc:docChg>
  </pc:docChgLst>
  <pc:docChgLst>
    <pc:chgData name="Wiwit Wahyu" userId="55d0bde5a959e76c" providerId="LiveId" clId="{124D38C7-3D46-4A97-AD01-1946D333718E}"/>
    <pc:docChg chg="modSld">
      <pc:chgData name="Wiwit Wahyu" userId="55d0bde5a959e76c" providerId="LiveId" clId="{124D38C7-3D46-4A97-AD01-1946D333718E}" dt="2024-08-13T05:50:50.555" v="37" actId="20577"/>
      <pc:docMkLst>
        <pc:docMk/>
      </pc:docMkLst>
      <pc:sldChg chg="modSp mod">
        <pc:chgData name="Wiwit Wahyu" userId="55d0bde5a959e76c" providerId="LiveId" clId="{124D38C7-3D46-4A97-AD01-1946D333718E}" dt="2024-08-13T05:50:50.555" v="37" actId="20577"/>
        <pc:sldMkLst>
          <pc:docMk/>
          <pc:sldMk cId="0" sldId="256"/>
        </pc:sldMkLst>
        <pc:spChg chg="mod">
          <ac:chgData name="Wiwit Wahyu" userId="55d0bde5a959e76c" providerId="LiveId" clId="{124D38C7-3D46-4A97-AD01-1946D333718E}" dt="2024-08-13T05:50:50.555" v="37" actId="20577"/>
          <ac:spMkLst>
            <pc:docMk/>
            <pc:sldMk cId="0" sldId="25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850" b="1" i="0">
                <a:solidFill>
                  <a:srgbClr val="004E6F"/>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400" b="0" i="0">
                <a:solidFill>
                  <a:srgbClr val="004E6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850" b="1" i="0">
                <a:solidFill>
                  <a:srgbClr val="004E6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400" b="0" i="0">
                <a:solidFill>
                  <a:srgbClr val="004E6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850" b="1" i="0">
                <a:solidFill>
                  <a:srgbClr val="004E6F"/>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AF1F0"/>
          </a:solidFill>
        </p:spPr>
        <p:txBody>
          <a:bodyPr wrap="square" lIns="0" tIns="0" rIns="0" bIns="0" rtlCol="0"/>
          <a:lstStyle/>
          <a:p>
            <a:endParaRPr/>
          </a:p>
        </p:txBody>
      </p:sp>
      <p:sp>
        <p:nvSpPr>
          <p:cNvPr id="17" name="bg object 17"/>
          <p:cNvSpPr/>
          <p:nvPr/>
        </p:nvSpPr>
        <p:spPr>
          <a:xfrm>
            <a:off x="0" y="591676"/>
            <a:ext cx="10243185" cy="7180580"/>
          </a:xfrm>
          <a:custGeom>
            <a:avLst/>
            <a:gdLst/>
            <a:ahLst/>
            <a:cxnLst/>
            <a:rect l="l" t="t" r="r" b="b"/>
            <a:pathLst>
              <a:path w="10243185" h="7180580">
                <a:moveTo>
                  <a:pt x="9861804" y="7180051"/>
                </a:moveTo>
                <a:lnTo>
                  <a:pt x="0" y="7180051"/>
                </a:lnTo>
                <a:lnTo>
                  <a:pt x="0" y="0"/>
                </a:lnTo>
                <a:lnTo>
                  <a:pt x="9861804" y="0"/>
                </a:lnTo>
                <a:lnTo>
                  <a:pt x="9909598" y="2968"/>
                </a:lnTo>
                <a:lnTo>
                  <a:pt x="9955620" y="11636"/>
                </a:lnTo>
                <a:lnTo>
                  <a:pt x="9999513" y="25645"/>
                </a:lnTo>
                <a:lnTo>
                  <a:pt x="10040920" y="44640"/>
                </a:lnTo>
                <a:lnTo>
                  <a:pt x="10079483" y="68262"/>
                </a:lnTo>
                <a:lnTo>
                  <a:pt x="10114846" y="96156"/>
                </a:lnTo>
                <a:lnTo>
                  <a:pt x="10146653" y="127963"/>
                </a:lnTo>
                <a:lnTo>
                  <a:pt x="10174545" y="163327"/>
                </a:lnTo>
                <a:lnTo>
                  <a:pt x="10198166" y="201890"/>
                </a:lnTo>
                <a:lnTo>
                  <a:pt x="10217160" y="243296"/>
                </a:lnTo>
                <a:lnTo>
                  <a:pt x="10231168" y="287188"/>
                </a:lnTo>
                <a:lnTo>
                  <a:pt x="10239835" y="333208"/>
                </a:lnTo>
                <a:lnTo>
                  <a:pt x="10242804" y="380999"/>
                </a:lnTo>
                <a:lnTo>
                  <a:pt x="10242804" y="6799051"/>
                </a:lnTo>
                <a:lnTo>
                  <a:pt x="10239835" y="6846846"/>
                </a:lnTo>
                <a:lnTo>
                  <a:pt x="10231168" y="6892868"/>
                </a:lnTo>
                <a:lnTo>
                  <a:pt x="10217160" y="6936761"/>
                </a:lnTo>
                <a:lnTo>
                  <a:pt x="10198166" y="6978167"/>
                </a:lnTo>
                <a:lnTo>
                  <a:pt x="10174545" y="7016731"/>
                </a:lnTo>
                <a:lnTo>
                  <a:pt x="10146653" y="7052094"/>
                </a:lnTo>
                <a:lnTo>
                  <a:pt x="10114846" y="7083900"/>
                </a:lnTo>
                <a:lnTo>
                  <a:pt x="10079483" y="7111792"/>
                </a:lnTo>
                <a:lnTo>
                  <a:pt x="10040920" y="7135414"/>
                </a:lnTo>
                <a:lnTo>
                  <a:pt x="9999513" y="7154407"/>
                </a:lnTo>
                <a:lnTo>
                  <a:pt x="9955620" y="7168416"/>
                </a:lnTo>
                <a:lnTo>
                  <a:pt x="9909598" y="7177083"/>
                </a:lnTo>
                <a:lnTo>
                  <a:pt x="9861804" y="7180051"/>
                </a:lnTo>
                <a:close/>
              </a:path>
            </a:pathLst>
          </a:custGeom>
          <a:solidFill>
            <a:srgbClr val="F2DDD1"/>
          </a:solidFill>
        </p:spPr>
        <p:txBody>
          <a:bodyPr wrap="square" lIns="0" tIns="0" rIns="0" bIns="0" rtlCol="0"/>
          <a:lstStyle/>
          <a:p>
            <a:endParaRPr/>
          </a:p>
        </p:txBody>
      </p:sp>
      <p:sp>
        <p:nvSpPr>
          <p:cNvPr id="18" name="bg object 18"/>
          <p:cNvSpPr/>
          <p:nvPr/>
        </p:nvSpPr>
        <p:spPr>
          <a:xfrm>
            <a:off x="8029943" y="5966398"/>
            <a:ext cx="9779000" cy="4321175"/>
          </a:xfrm>
          <a:custGeom>
            <a:avLst/>
            <a:gdLst/>
            <a:ahLst/>
            <a:cxnLst/>
            <a:rect l="l" t="t" r="r" b="b"/>
            <a:pathLst>
              <a:path w="9779000" h="4321175">
                <a:moveTo>
                  <a:pt x="665248" y="4320600"/>
                </a:moveTo>
                <a:lnTo>
                  <a:pt x="200685" y="4320600"/>
                </a:lnTo>
                <a:lnTo>
                  <a:pt x="200685" y="2377150"/>
                </a:lnTo>
                <a:lnTo>
                  <a:pt x="2275" y="2301459"/>
                </a:lnTo>
                <a:lnTo>
                  <a:pt x="0" y="2298170"/>
                </a:lnTo>
                <a:lnTo>
                  <a:pt x="17" y="1981237"/>
                </a:lnTo>
                <a:lnTo>
                  <a:pt x="177" y="1981094"/>
                </a:lnTo>
                <a:lnTo>
                  <a:pt x="337" y="1979441"/>
                </a:lnTo>
                <a:lnTo>
                  <a:pt x="835" y="1978090"/>
                </a:lnTo>
                <a:lnTo>
                  <a:pt x="1902" y="1976472"/>
                </a:lnTo>
                <a:lnTo>
                  <a:pt x="2258" y="1976151"/>
                </a:lnTo>
                <a:lnTo>
                  <a:pt x="3040" y="1975334"/>
                </a:lnTo>
                <a:lnTo>
                  <a:pt x="3307" y="1974782"/>
                </a:lnTo>
                <a:lnTo>
                  <a:pt x="4320" y="1974089"/>
                </a:lnTo>
                <a:lnTo>
                  <a:pt x="4942" y="1974018"/>
                </a:lnTo>
                <a:lnTo>
                  <a:pt x="5796" y="1973662"/>
                </a:lnTo>
                <a:lnTo>
                  <a:pt x="5974" y="1973342"/>
                </a:lnTo>
                <a:lnTo>
                  <a:pt x="6507950" y="0"/>
                </a:lnTo>
                <a:lnTo>
                  <a:pt x="6510460" y="0"/>
                </a:lnTo>
                <a:lnTo>
                  <a:pt x="9772512" y="878327"/>
                </a:lnTo>
                <a:lnTo>
                  <a:pt x="9772690" y="878665"/>
                </a:lnTo>
                <a:lnTo>
                  <a:pt x="9773668" y="879038"/>
                </a:lnTo>
                <a:lnTo>
                  <a:pt x="9774379" y="879145"/>
                </a:lnTo>
                <a:lnTo>
                  <a:pt x="9775446" y="879874"/>
                </a:lnTo>
                <a:lnTo>
                  <a:pt x="9775677" y="880389"/>
                </a:lnTo>
                <a:lnTo>
                  <a:pt x="9776780" y="881510"/>
                </a:lnTo>
                <a:lnTo>
                  <a:pt x="9777847" y="883110"/>
                </a:lnTo>
                <a:lnTo>
                  <a:pt x="9778327" y="884390"/>
                </a:lnTo>
                <a:lnTo>
                  <a:pt x="9778540" y="886061"/>
                </a:lnTo>
                <a:lnTo>
                  <a:pt x="9778736" y="886239"/>
                </a:lnTo>
                <a:lnTo>
                  <a:pt x="9778807" y="1181747"/>
                </a:lnTo>
                <a:lnTo>
                  <a:pt x="9776477" y="1185090"/>
                </a:lnTo>
                <a:lnTo>
                  <a:pt x="9507711" y="1283521"/>
                </a:lnTo>
                <a:lnTo>
                  <a:pt x="9507711" y="2554437"/>
                </a:lnTo>
                <a:lnTo>
                  <a:pt x="665248" y="2554437"/>
                </a:lnTo>
                <a:lnTo>
                  <a:pt x="665248" y="4320600"/>
                </a:lnTo>
                <a:close/>
              </a:path>
              <a:path w="9779000" h="4321175">
                <a:moveTo>
                  <a:pt x="3608860" y="4320600"/>
                </a:moveTo>
                <a:lnTo>
                  <a:pt x="3144226" y="4320600"/>
                </a:lnTo>
                <a:lnTo>
                  <a:pt x="3144226" y="3500098"/>
                </a:lnTo>
                <a:lnTo>
                  <a:pt x="665248" y="2554437"/>
                </a:lnTo>
                <a:lnTo>
                  <a:pt x="9507711" y="2554437"/>
                </a:lnTo>
                <a:lnTo>
                  <a:pt x="9507711" y="3029294"/>
                </a:lnTo>
                <a:lnTo>
                  <a:pt x="4740733" y="3029294"/>
                </a:lnTo>
                <a:lnTo>
                  <a:pt x="3608860" y="3443806"/>
                </a:lnTo>
                <a:lnTo>
                  <a:pt x="3608860" y="4320600"/>
                </a:lnTo>
                <a:close/>
              </a:path>
              <a:path w="9779000" h="4321175">
                <a:moveTo>
                  <a:pt x="9507711" y="4320600"/>
                </a:moveTo>
                <a:lnTo>
                  <a:pt x="4740733" y="4320600"/>
                </a:lnTo>
                <a:lnTo>
                  <a:pt x="4740733" y="3029294"/>
                </a:lnTo>
                <a:lnTo>
                  <a:pt x="9507711" y="3029294"/>
                </a:lnTo>
                <a:lnTo>
                  <a:pt x="9507711" y="4320600"/>
                </a:lnTo>
                <a:close/>
              </a:path>
            </a:pathLst>
          </a:custGeom>
          <a:solidFill>
            <a:srgbClr val="BDD5C7"/>
          </a:solidFill>
        </p:spPr>
        <p:txBody>
          <a:bodyPr wrap="square" lIns="0" tIns="0" rIns="0" bIns="0" rtlCol="0"/>
          <a:lstStyle/>
          <a:p>
            <a:endParaRPr/>
          </a:p>
        </p:txBody>
      </p:sp>
      <p:sp>
        <p:nvSpPr>
          <p:cNvPr id="19" name="bg object 19"/>
          <p:cNvSpPr/>
          <p:nvPr/>
        </p:nvSpPr>
        <p:spPr>
          <a:xfrm>
            <a:off x="16458232" y="7849097"/>
            <a:ext cx="198120" cy="2436495"/>
          </a:xfrm>
          <a:custGeom>
            <a:avLst/>
            <a:gdLst/>
            <a:ahLst/>
            <a:cxnLst/>
            <a:rect l="l" t="t" r="r" b="b"/>
            <a:pathLst>
              <a:path w="198119" h="2436495">
                <a:moveTo>
                  <a:pt x="99071" y="198089"/>
                </a:moveTo>
                <a:lnTo>
                  <a:pt x="60551" y="190294"/>
                </a:lnTo>
                <a:lnTo>
                  <a:pt x="29061" y="169048"/>
                </a:lnTo>
                <a:lnTo>
                  <a:pt x="7813" y="137563"/>
                </a:lnTo>
                <a:lnTo>
                  <a:pt x="17" y="99053"/>
                </a:lnTo>
                <a:lnTo>
                  <a:pt x="7803" y="60533"/>
                </a:lnTo>
                <a:lnTo>
                  <a:pt x="29048" y="29044"/>
                </a:lnTo>
                <a:lnTo>
                  <a:pt x="60541" y="7796"/>
                </a:lnTo>
                <a:lnTo>
                  <a:pt x="99071" y="0"/>
                </a:lnTo>
                <a:lnTo>
                  <a:pt x="137581" y="7796"/>
                </a:lnTo>
                <a:lnTo>
                  <a:pt x="169065" y="29044"/>
                </a:lnTo>
                <a:lnTo>
                  <a:pt x="190311" y="60533"/>
                </a:lnTo>
                <a:lnTo>
                  <a:pt x="198107" y="99053"/>
                </a:lnTo>
                <a:lnTo>
                  <a:pt x="190311" y="137563"/>
                </a:lnTo>
                <a:lnTo>
                  <a:pt x="169065" y="169048"/>
                </a:lnTo>
                <a:lnTo>
                  <a:pt x="137581" y="190294"/>
                </a:lnTo>
                <a:lnTo>
                  <a:pt x="99071" y="198089"/>
                </a:lnTo>
                <a:close/>
              </a:path>
              <a:path w="198119" h="2436495">
                <a:moveTo>
                  <a:pt x="99053" y="1320344"/>
                </a:moveTo>
                <a:lnTo>
                  <a:pt x="60533" y="1312548"/>
                </a:lnTo>
                <a:lnTo>
                  <a:pt x="29044" y="1291300"/>
                </a:lnTo>
                <a:lnTo>
                  <a:pt x="7796" y="1259811"/>
                </a:lnTo>
                <a:lnTo>
                  <a:pt x="0" y="1221290"/>
                </a:lnTo>
                <a:lnTo>
                  <a:pt x="7796" y="1182780"/>
                </a:lnTo>
                <a:lnTo>
                  <a:pt x="29044" y="1151296"/>
                </a:lnTo>
                <a:lnTo>
                  <a:pt x="60533" y="1130050"/>
                </a:lnTo>
                <a:lnTo>
                  <a:pt x="99053" y="1122254"/>
                </a:lnTo>
                <a:lnTo>
                  <a:pt x="137563" y="1130050"/>
                </a:lnTo>
                <a:lnTo>
                  <a:pt x="169048" y="1151296"/>
                </a:lnTo>
                <a:lnTo>
                  <a:pt x="190294" y="1182780"/>
                </a:lnTo>
                <a:lnTo>
                  <a:pt x="198089" y="1221290"/>
                </a:lnTo>
                <a:lnTo>
                  <a:pt x="190294" y="1259811"/>
                </a:lnTo>
                <a:lnTo>
                  <a:pt x="169048" y="1291300"/>
                </a:lnTo>
                <a:lnTo>
                  <a:pt x="137563" y="1312548"/>
                </a:lnTo>
                <a:lnTo>
                  <a:pt x="99053" y="1320344"/>
                </a:lnTo>
                <a:close/>
              </a:path>
              <a:path w="198119" h="2436495">
                <a:moveTo>
                  <a:pt x="99071" y="2435967"/>
                </a:moveTo>
                <a:lnTo>
                  <a:pt x="60551" y="2428171"/>
                </a:lnTo>
                <a:lnTo>
                  <a:pt x="29061" y="2406925"/>
                </a:lnTo>
                <a:lnTo>
                  <a:pt x="7813" y="2375441"/>
                </a:lnTo>
                <a:lnTo>
                  <a:pt x="17" y="2336931"/>
                </a:lnTo>
                <a:lnTo>
                  <a:pt x="7813" y="2298410"/>
                </a:lnTo>
                <a:lnTo>
                  <a:pt x="29061" y="2266921"/>
                </a:lnTo>
                <a:lnTo>
                  <a:pt x="60551" y="2245673"/>
                </a:lnTo>
                <a:lnTo>
                  <a:pt x="99071" y="2237877"/>
                </a:lnTo>
                <a:lnTo>
                  <a:pt x="137581" y="2245673"/>
                </a:lnTo>
                <a:lnTo>
                  <a:pt x="169065" y="2266921"/>
                </a:lnTo>
                <a:lnTo>
                  <a:pt x="190311" y="2298410"/>
                </a:lnTo>
                <a:lnTo>
                  <a:pt x="198107" y="2336931"/>
                </a:lnTo>
                <a:lnTo>
                  <a:pt x="190311" y="2375441"/>
                </a:lnTo>
                <a:lnTo>
                  <a:pt x="169065" y="2406925"/>
                </a:lnTo>
                <a:lnTo>
                  <a:pt x="137581" y="2428171"/>
                </a:lnTo>
                <a:lnTo>
                  <a:pt x="99071" y="2435967"/>
                </a:lnTo>
                <a:close/>
              </a:path>
            </a:pathLst>
          </a:custGeom>
          <a:solidFill>
            <a:srgbClr val="F2AB5E"/>
          </a:solidFill>
        </p:spPr>
        <p:txBody>
          <a:bodyPr wrap="square" lIns="0" tIns="0" rIns="0" bIns="0" rtlCol="0"/>
          <a:lstStyle/>
          <a:p>
            <a:endParaRPr/>
          </a:p>
        </p:txBody>
      </p:sp>
      <p:sp>
        <p:nvSpPr>
          <p:cNvPr id="20" name="bg object 20"/>
          <p:cNvSpPr/>
          <p:nvPr/>
        </p:nvSpPr>
        <p:spPr>
          <a:xfrm>
            <a:off x="8248391" y="8633491"/>
            <a:ext cx="3157220" cy="1653539"/>
          </a:xfrm>
          <a:custGeom>
            <a:avLst/>
            <a:gdLst/>
            <a:ahLst/>
            <a:cxnLst/>
            <a:rect l="l" t="t" r="r" b="b"/>
            <a:pathLst>
              <a:path w="3157220" h="1653540">
                <a:moveTo>
                  <a:pt x="3156383" y="1653507"/>
                </a:moveTo>
                <a:lnTo>
                  <a:pt x="2943558" y="1653507"/>
                </a:lnTo>
                <a:lnTo>
                  <a:pt x="2943558" y="1029779"/>
                </a:lnTo>
                <a:lnTo>
                  <a:pt x="3156654" y="945038"/>
                </a:lnTo>
                <a:lnTo>
                  <a:pt x="3156383" y="1653507"/>
                </a:lnTo>
                <a:close/>
              </a:path>
              <a:path w="3157220" h="1653540">
                <a:moveTo>
                  <a:pt x="213149" y="1653507"/>
                </a:moveTo>
                <a:lnTo>
                  <a:pt x="0" y="1653507"/>
                </a:lnTo>
                <a:lnTo>
                  <a:pt x="0" y="58337"/>
                </a:lnTo>
                <a:lnTo>
                  <a:pt x="213149" y="0"/>
                </a:lnTo>
                <a:lnTo>
                  <a:pt x="213149" y="1653507"/>
                </a:lnTo>
                <a:close/>
              </a:path>
            </a:pathLst>
          </a:custGeom>
          <a:solidFill>
            <a:srgbClr val="BEBDBE"/>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8029943" y="0"/>
            <a:ext cx="9778807" cy="10286999"/>
          </a:xfrm>
          <a:prstGeom prst="rect">
            <a:avLst/>
          </a:prstGeom>
        </p:spPr>
      </p:pic>
      <p:sp>
        <p:nvSpPr>
          <p:cNvPr id="22" name="bg object 22"/>
          <p:cNvSpPr/>
          <p:nvPr/>
        </p:nvSpPr>
        <p:spPr>
          <a:xfrm>
            <a:off x="1008265" y="1131518"/>
            <a:ext cx="6963409" cy="695325"/>
          </a:xfrm>
          <a:custGeom>
            <a:avLst/>
            <a:gdLst/>
            <a:ahLst/>
            <a:cxnLst/>
            <a:rect l="l" t="t" r="r" b="b"/>
            <a:pathLst>
              <a:path w="6963409" h="695325">
                <a:moveTo>
                  <a:pt x="711555" y="89014"/>
                </a:moveTo>
                <a:lnTo>
                  <a:pt x="696163" y="42405"/>
                </a:lnTo>
                <a:lnTo>
                  <a:pt x="653364" y="7251"/>
                </a:lnTo>
                <a:lnTo>
                  <a:pt x="616915" y="0"/>
                </a:lnTo>
                <a:lnTo>
                  <a:pt x="95250" y="0"/>
                </a:lnTo>
                <a:lnTo>
                  <a:pt x="42405" y="16002"/>
                </a:lnTo>
                <a:lnTo>
                  <a:pt x="7251" y="58801"/>
                </a:lnTo>
                <a:lnTo>
                  <a:pt x="0" y="95250"/>
                </a:lnTo>
                <a:lnTo>
                  <a:pt x="0" y="600011"/>
                </a:lnTo>
                <a:lnTo>
                  <a:pt x="16002" y="652856"/>
                </a:lnTo>
                <a:lnTo>
                  <a:pt x="58801" y="688009"/>
                </a:lnTo>
                <a:lnTo>
                  <a:pt x="95250" y="695261"/>
                </a:lnTo>
                <a:lnTo>
                  <a:pt x="616915" y="695261"/>
                </a:lnTo>
                <a:lnTo>
                  <a:pt x="669759" y="679259"/>
                </a:lnTo>
                <a:lnTo>
                  <a:pt x="704913" y="636460"/>
                </a:lnTo>
                <a:lnTo>
                  <a:pt x="711555" y="606259"/>
                </a:lnTo>
                <a:lnTo>
                  <a:pt x="711555" y="89014"/>
                </a:lnTo>
                <a:close/>
              </a:path>
              <a:path w="6963409" h="695325">
                <a:moveTo>
                  <a:pt x="1604645" y="89014"/>
                </a:moveTo>
                <a:lnTo>
                  <a:pt x="1589252" y="42405"/>
                </a:lnTo>
                <a:lnTo>
                  <a:pt x="1546453" y="7251"/>
                </a:lnTo>
                <a:lnTo>
                  <a:pt x="1510004" y="0"/>
                </a:lnTo>
                <a:lnTo>
                  <a:pt x="988339" y="0"/>
                </a:lnTo>
                <a:lnTo>
                  <a:pt x="935494" y="16002"/>
                </a:lnTo>
                <a:lnTo>
                  <a:pt x="900341" y="58801"/>
                </a:lnTo>
                <a:lnTo>
                  <a:pt x="893089" y="95250"/>
                </a:lnTo>
                <a:lnTo>
                  <a:pt x="893089" y="600011"/>
                </a:lnTo>
                <a:lnTo>
                  <a:pt x="909091" y="652856"/>
                </a:lnTo>
                <a:lnTo>
                  <a:pt x="951890" y="688009"/>
                </a:lnTo>
                <a:lnTo>
                  <a:pt x="988339" y="695261"/>
                </a:lnTo>
                <a:lnTo>
                  <a:pt x="1510004" y="695261"/>
                </a:lnTo>
                <a:lnTo>
                  <a:pt x="1562849" y="679259"/>
                </a:lnTo>
                <a:lnTo>
                  <a:pt x="1598002" y="636460"/>
                </a:lnTo>
                <a:lnTo>
                  <a:pt x="1604645" y="606259"/>
                </a:lnTo>
                <a:lnTo>
                  <a:pt x="1604645" y="89014"/>
                </a:lnTo>
                <a:close/>
              </a:path>
              <a:path w="6963409" h="695325">
                <a:moveTo>
                  <a:pt x="2497721" y="89154"/>
                </a:moveTo>
                <a:lnTo>
                  <a:pt x="2482329" y="42405"/>
                </a:lnTo>
                <a:lnTo>
                  <a:pt x="2439543" y="7251"/>
                </a:lnTo>
                <a:lnTo>
                  <a:pt x="2403081" y="0"/>
                </a:lnTo>
                <a:lnTo>
                  <a:pt x="1881428" y="0"/>
                </a:lnTo>
                <a:lnTo>
                  <a:pt x="1828584" y="16002"/>
                </a:lnTo>
                <a:lnTo>
                  <a:pt x="1793417" y="58801"/>
                </a:lnTo>
                <a:lnTo>
                  <a:pt x="1786178" y="95250"/>
                </a:lnTo>
                <a:lnTo>
                  <a:pt x="1786178" y="600011"/>
                </a:lnTo>
                <a:lnTo>
                  <a:pt x="1802180" y="652856"/>
                </a:lnTo>
                <a:lnTo>
                  <a:pt x="1844967" y="688009"/>
                </a:lnTo>
                <a:lnTo>
                  <a:pt x="1881428" y="695261"/>
                </a:lnTo>
                <a:lnTo>
                  <a:pt x="2403081" y="695261"/>
                </a:lnTo>
                <a:lnTo>
                  <a:pt x="2455938" y="679259"/>
                </a:lnTo>
                <a:lnTo>
                  <a:pt x="2491079" y="636460"/>
                </a:lnTo>
                <a:lnTo>
                  <a:pt x="2497721" y="606107"/>
                </a:lnTo>
                <a:lnTo>
                  <a:pt x="2497721" y="89154"/>
                </a:lnTo>
                <a:close/>
              </a:path>
              <a:path w="6963409" h="695325">
                <a:moveTo>
                  <a:pt x="3390811" y="89065"/>
                </a:moveTo>
                <a:lnTo>
                  <a:pt x="3375431" y="42405"/>
                </a:lnTo>
                <a:lnTo>
                  <a:pt x="3332632" y="7251"/>
                </a:lnTo>
                <a:lnTo>
                  <a:pt x="3296170" y="0"/>
                </a:lnTo>
                <a:lnTo>
                  <a:pt x="2774505" y="0"/>
                </a:lnTo>
                <a:lnTo>
                  <a:pt x="2721660" y="16002"/>
                </a:lnTo>
                <a:lnTo>
                  <a:pt x="2686507" y="58801"/>
                </a:lnTo>
                <a:lnTo>
                  <a:pt x="2679255" y="95250"/>
                </a:lnTo>
                <a:lnTo>
                  <a:pt x="2679255" y="600011"/>
                </a:lnTo>
                <a:lnTo>
                  <a:pt x="2695257" y="652856"/>
                </a:lnTo>
                <a:lnTo>
                  <a:pt x="2738056" y="688009"/>
                </a:lnTo>
                <a:lnTo>
                  <a:pt x="2774505" y="695261"/>
                </a:lnTo>
                <a:lnTo>
                  <a:pt x="3296170" y="695261"/>
                </a:lnTo>
                <a:lnTo>
                  <a:pt x="3349028" y="679259"/>
                </a:lnTo>
                <a:lnTo>
                  <a:pt x="3384181" y="636460"/>
                </a:lnTo>
                <a:lnTo>
                  <a:pt x="3390811" y="606196"/>
                </a:lnTo>
                <a:lnTo>
                  <a:pt x="3390811" y="89065"/>
                </a:lnTo>
                <a:close/>
              </a:path>
              <a:path w="6963409" h="695325">
                <a:moveTo>
                  <a:pt x="4283913" y="89065"/>
                </a:moveTo>
                <a:lnTo>
                  <a:pt x="4268521" y="42405"/>
                </a:lnTo>
                <a:lnTo>
                  <a:pt x="4225722" y="7251"/>
                </a:lnTo>
                <a:lnTo>
                  <a:pt x="4189272" y="0"/>
                </a:lnTo>
                <a:lnTo>
                  <a:pt x="3667607" y="0"/>
                </a:lnTo>
                <a:lnTo>
                  <a:pt x="3614750" y="16002"/>
                </a:lnTo>
                <a:lnTo>
                  <a:pt x="3579596" y="58801"/>
                </a:lnTo>
                <a:lnTo>
                  <a:pt x="3572357" y="95250"/>
                </a:lnTo>
                <a:lnTo>
                  <a:pt x="3572357" y="600011"/>
                </a:lnTo>
                <a:lnTo>
                  <a:pt x="3588347" y="652856"/>
                </a:lnTo>
                <a:lnTo>
                  <a:pt x="3631146" y="688009"/>
                </a:lnTo>
                <a:lnTo>
                  <a:pt x="3667607" y="695261"/>
                </a:lnTo>
                <a:lnTo>
                  <a:pt x="4189272" y="695261"/>
                </a:lnTo>
                <a:lnTo>
                  <a:pt x="4242117" y="679259"/>
                </a:lnTo>
                <a:lnTo>
                  <a:pt x="4277271" y="636460"/>
                </a:lnTo>
                <a:lnTo>
                  <a:pt x="4283913" y="606196"/>
                </a:lnTo>
                <a:lnTo>
                  <a:pt x="4283913" y="89065"/>
                </a:lnTo>
                <a:close/>
              </a:path>
              <a:path w="6963409" h="695325">
                <a:moveTo>
                  <a:pt x="5177002" y="89065"/>
                </a:moveTo>
                <a:lnTo>
                  <a:pt x="5161623" y="42405"/>
                </a:lnTo>
                <a:lnTo>
                  <a:pt x="5118824" y="7251"/>
                </a:lnTo>
                <a:lnTo>
                  <a:pt x="5082362" y="0"/>
                </a:lnTo>
                <a:lnTo>
                  <a:pt x="4560697" y="0"/>
                </a:lnTo>
                <a:lnTo>
                  <a:pt x="4507839" y="16002"/>
                </a:lnTo>
                <a:lnTo>
                  <a:pt x="4472698" y="58801"/>
                </a:lnTo>
                <a:lnTo>
                  <a:pt x="4465447" y="95250"/>
                </a:lnTo>
                <a:lnTo>
                  <a:pt x="4465447" y="600011"/>
                </a:lnTo>
                <a:lnTo>
                  <a:pt x="4481449" y="652856"/>
                </a:lnTo>
                <a:lnTo>
                  <a:pt x="4524235" y="688009"/>
                </a:lnTo>
                <a:lnTo>
                  <a:pt x="4560697" y="695261"/>
                </a:lnTo>
                <a:lnTo>
                  <a:pt x="5082362" y="695261"/>
                </a:lnTo>
                <a:lnTo>
                  <a:pt x="5135219" y="679259"/>
                </a:lnTo>
                <a:lnTo>
                  <a:pt x="5170360" y="636460"/>
                </a:lnTo>
                <a:lnTo>
                  <a:pt x="5177002" y="606196"/>
                </a:lnTo>
                <a:lnTo>
                  <a:pt x="5177002" y="89065"/>
                </a:lnTo>
                <a:close/>
              </a:path>
              <a:path w="6963409" h="695325">
                <a:moveTo>
                  <a:pt x="6070066" y="88773"/>
                </a:moveTo>
                <a:lnTo>
                  <a:pt x="6054687" y="42405"/>
                </a:lnTo>
                <a:lnTo>
                  <a:pt x="6011888" y="7251"/>
                </a:lnTo>
                <a:lnTo>
                  <a:pt x="5975451" y="0"/>
                </a:lnTo>
                <a:lnTo>
                  <a:pt x="5453761" y="0"/>
                </a:lnTo>
                <a:lnTo>
                  <a:pt x="5400941" y="16002"/>
                </a:lnTo>
                <a:lnTo>
                  <a:pt x="5365775" y="58801"/>
                </a:lnTo>
                <a:lnTo>
                  <a:pt x="5358511" y="95250"/>
                </a:lnTo>
                <a:lnTo>
                  <a:pt x="5358511" y="600011"/>
                </a:lnTo>
                <a:lnTo>
                  <a:pt x="5374538" y="652856"/>
                </a:lnTo>
                <a:lnTo>
                  <a:pt x="5417324" y="688009"/>
                </a:lnTo>
                <a:lnTo>
                  <a:pt x="5453761" y="695261"/>
                </a:lnTo>
                <a:lnTo>
                  <a:pt x="5975451" y="695261"/>
                </a:lnTo>
                <a:lnTo>
                  <a:pt x="6028283" y="679259"/>
                </a:lnTo>
                <a:lnTo>
                  <a:pt x="6063450" y="636460"/>
                </a:lnTo>
                <a:lnTo>
                  <a:pt x="6070066" y="606488"/>
                </a:lnTo>
                <a:lnTo>
                  <a:pt x="6070066" y="88773"/>
                </a:lnTo>
                <a:close/>
              </a:path>
              <a:path w="6963409" h="695325">
                <a:moveTo>
                  <a:pt x="6963156" y="89065"/>
                </a:moveTo>
                <a:lnTo>
                  <a:pt x="6947776" y="42405"/>
                </a:lnTo>
                <a:lnTo>
                  <a:pt x="6904977" y="7251"/>
                </a:lnTo>
                <a:lnTo>
                  <a:pt x="6868515" y="0"/>
                </a:lnTo>
                <a:lnTo>
                  <a:pt x="6346850" y="0"/>
                </a:lnTo>
                <a:lnTo>
                  <a:pt x="6294031" y="16002"/>
                </a:lnTo>
                <a:lnTo>
                  <a:pt x="6258852" y="58801"/>
                </a:lnTo>
                <a:lnTo>
                  <a:pt x="6251600" y="95250"/>
                </a:lnTo>
                <a:lnTo>
                  <a:pt x="6251600" y="600011"/>
                </a:lnTo>
                <a:lnTo>
                  <a:pt x="6267615" y="652856"/>
                </a:lnTo>
                <a:lnTo>
                  <a:pt x="6310414" y="688009"/>
                </a:lnTo>
                <a:lnTo>
                  <a:pt x="6346850" y="695261"/>
                </a:lnTo>
                <a:lnTo>
                  <a:pt x="6868515" y="695261"/>
                </a:lnTo>
                <a:lnTo>
                  <a:pt x="6921373" y="679259"/>
                </a:lnTo>
                <a:lnTo>
                  <a:pt x="6956526" y="636460"/>
                </a:lnTo>
                <a:lnTo>
                  <a:pt x="6963156" y="606196"/>
                </a:lnTo>
                <a:lnTo>
                  <a:pt x="6963156" y="89065"/>
                </a:lnTo>
                <a:close/>
              </a:path>
            </a:pathLst>
          </a:custGeom>
          <a:solidFill>
            <a:srgbClr val="FAF1F0"/>
          </a:solidFill>
        </p:spPr>
        <p:txBody>
          <a:bodyPr wrap="square" lIns="0" tIns="0" rIns="0" bIns="0" rtlCol="0"/>
          <a:lstStyle/>
          <a:p>
            <a:endParaRPr/>
          </a:p>
        </p:txBody>
      </p:sp>
      <p:sp>
        <p:nvSpPr>
          <p:cNvPr id="23" name="bg object 23"/>
          <p:cNvSpPr/>
          <p:nvPr/>
        </p:nvSpPr>
        <p:spPr>
          <a:xfrm>
            <a:off x="0" y="2394285"/>
            <a:ext cx="1777364" cy="1003935"/>
          </a:xfrm>
          <a:custGeom>
            <a:avLst/>
            <a:gdLst/>
            <a:ahLst/>
            <a:cxnLst/>
            <a:rect l="l" t="t" r="r" b="b"/>
            <a:pathLst>
              <a:path w="1777364" h="1003935">
                <a:moveTo>
                  <a:pt x="0" y="100632"/>
                </a:moveTo>
                <a:lnTo>
                  <a:pt x="0" y="4935"/>
                </a:lnTo>
                <a:lnTo>
                  <a:pt x="25042" y="3124"/>
                </a:lnTo>
                <a:lnTo>
                  <a:pt x="75870" y="854"/>
                </a:lnTo>
                <a:lnTo>
                  <a:pt x="126750" y="0"/>
                </a:lnTo>
                <a:lnTo>
                  <a:pt x="177676" y="572"/>
                </a:lnTo>
                <a:lnTo>
                  <a:pt x="228643" y="2585"/>
                </a:lnTo>
                <a:lnTo>
                  <a:pt x="279643" y="6052"/>
                </a:lnTo>
                <a:lnTo>
                  <a:pt x="330673" y="10985"/>
                </a:lnTo>
                <a:lnTo>
                  <a:pt x="381726" y="17397"/>
                </a:lnTo>
                <a:lnTo>
                  <a:pt x="429378" y="25210"/>
                </a:lnTo>
                <a:lnTo>
                  <a:pt x="476462" y="35277"/>
                </a:lnTo>
                <a:lnTo>
                  <a:pt x="522916" y="47664"/>
                </a:lnTo>
                <a:lnTo>
                  <a:pt x="568679" y="62437"/>
                </a:lnTo>
                <a:lnTo>
                  <a:pt x="613689" y="79661"/>
                </a:lnTo>
                <a:lnTo>
                  <a:pt x="648356" y="95145"/>
                </a:lnTo>
                <a:lnTo>
                  <a:pt x="148777" y="95145"/>
                </a:lnTo>
                <a:lnTo>
                  <a:pt x="93957" y="95780"/>
                </a:lnTo>
                <a:lnTo>
                  <a:pt x="39190" y="97966"/>
                </a:lnTo>
                <a:lnTo>
                  <a:pt x="0" y="100632"/>
                </a:lnTo>
                <a:close/>
              </a:path>
              <a:path w="1777364" h="1003935">
                <a:moveTo>
                  <a:pt x="834399" y="303940"/>
                </a:moveTo>
                <a:lnTo>
                  <a:pt x="715904" y="303940"/>
                </a:lnTo>
                <a:lnTo>
                  <a:pt x="730208" y="302959"/>
                </a:lnTo>
                <a:lnTo>
                  <a:pt x="727792" y="275891"/>
                </a:lnTo>
                <a:lnTo>
                  <a:pt x="687853" y="228965"/>
                </a:lnTo>
                <a:lnTo>
                  <a:pt x="622627" y="190209"/>
                </a:lnTo>
                <a:lnTo>
                  <a:pt x="578920" y="169960"/>
                </a:lnTo>
                <a:lnTo>
                  <a:pt x="534214" y="152565"/>
                </a:lnTo>
                <a:lnTo>
                  <a:pt x="488631" y="137850"/>
                </a:lnTo>
                <a:lnTo>
                  <a:pt x="442295" y="125641"/>
                </a:lnTo>
                <a:lnTo>
                  <a:pt x="395329" y="115763"/>
                </a:lnTo>
                <a:lnTo>
                  <a:pt x="347854" y="108042"/>
                </a:lnTo>
                <a:lnTo>
                  <a:pt x="299995" y="102305"/>
                </a:lnTo>
                <a:lnTo>
                  <a:pt x="251874" y="98376"/>
                </a:lnTo>
                <a:lnTo>
                  <a:pt x="203613" y="96082"/>
                </a:lnTo>
                <a:lnTo>
                  <a:pt x="148777" y="95145"/>
                </a:lnTo>
                <a:lnTo>
                  <a:pt x="648356" y="95145"/>
                </a:lnTo>
                <a:lnTo>
                  <a:pt x="700683" y="122104"/>
                </a:lnTo>
                <a:lnTo>
                  <a:pt x="739698" y="148318"/>
                </a:lnTo>
                <a:lnTo>
                  <a:pt x="773820" y="179088"/>
                </a:lnTo>
                <a:lnTo>
                  <a:pt x="801938" y="215459"/>
                </a:lnTo>
                <a:lnTo>
                  <a:pt x="822941" y="258475"/>
                </a:lnTo>
                <a:lnTo>
                  <a:pt x="834399" y="303940"/>
                </a:lnTo>
                <a:close/>
              </a:path>
              <a:path w="1777364" h="1003935">
                <a:moveTo>
                  <a:pt x="0" y="556466"/>
                </a:moveTo>
                <a:lnTo>
                  <a:pt x="0" y="450060"/>
                </a:lnTo>
                <a:lnTo>
                  <a:pt x="32865" y="434683"/>
                </a:lnTo>
                <a:lnTo>
                  <a:pt x="77459" y="416191"/>
                </a:lnTo>
                <a:lnTo>
                  <a:pt x="122833" y="399467"/>
                </a:lnTo>
                <a:lnTo>
                  <a:pt x="168890" y="384321"/>
                </a:lnTo>
                <a:lnTo>
                  <a:pt x="215532" y="370561"/>
                </a:lnTo>
                <a:lnTo>
                  <a:pt x="262661" y="357997"/>
                </a:lnTo>
                <a:lnTo>
                  <a:pt x="313181" y="346064"/>
                </a:lnTo>
                <a:lnTo>
                  <a:pt x="363921" y="335813"/>
                </a:lnTo>
                <a:lnTo>
                  <a:pt x="414869" y="327133"/>
                </a:lnTo>
                <a:lnTo>
                  <a:pt x="466011" y="319916"/>
                </a:lnTo>
                <a:lnTo>
                  <a:pt x="517335" y="314054"/>
                </a:lnTo>
                <a:lnTo>
                  <a:pt x="568827" y="309439"/>
                </a:lnTo>
                <a:lnTo>
                  <a:pt x="620475" y="305961"/>
                </a:lnTo>
                <a:lnTo>
                  <a:pt x="672266" y="303512"/>
                </a:lnTo>
                <a:lnTo>
                  <a:pt x="686725" y="303464"/>
                </a:lnTo>
                <a:lnTo>
                  <a:pt x="701340" y="303858"/>
                </a:lnTo>
                <a:lnTo>
                  <a:pt x="834399" y="303940"/>
                </a:lnTo>
                <a:lnTo>
                  <a:pt x="835720" y="309182"/>
                </a:lnTo>
                <a:lnTo>
                  <a:pt x="886176" y="316811"/>
                </a:lnTo>
                <a:lnTo>
                  <a:pt x="935835" y="326025"/>
                </a:lnTo>
                <a:lnTo>
                  <a:pt x="984725" y="336849"/>
                </a:lnTo>
                <a:lnTo>
                  <a:pt x="1032871" y="349307"/>
                </a:lnTo>
                <a:lnTo>
                  <a:pt x="1080297" y="363424"/>
                </a:lnTo>
                <a:lnTo>
                  <a:pt x="1127032" y="379226"/>
                </a:lnTo>
                <a:lnTo>
                  <a:pt x="1173098" y="396738"/>
                </a:lnTo>
                <a:lnTo>
                  <a:pt x="1181210" y="400174"/>
                </a:lnTo>
                <a:lnTo>
                  <a:pt x="675256" y="400174"/>
                </a:lnTo>
                <a:lnTo>
                  <a:pt x="659723" y="400196"/>
                </a:lnTo>
                <a:lnTo>
                  <a:pt x="597271" y="402594"/>
                </a:lnTo>
                <a:lnTo>
                  <a:pt x="549187" y="406048"/>
                </a:lnTo>
                <a:lnTo>
                  <a:pt x="501331" y="410830"/>
                </a:lnTo>
                <a:lnTo>
                  <a:pt x="453708" y="416957"/>
                </a:lnTo>
                <a:lnTo>
                  <a:pt x="406323" y="424443"/>
                </a:lnTo>
                <a:lnTo>
                  <a:pt x="359184" y="433308"/>
                </a:lnTo>
                <a:lnTo>
                  <a:pt x="312295" y="443566"/>
                </a:lnTo>
                <a:lnTo>
                  <a:pt x="265662" y="455234"/>
                </a:lnTo>
                <a:lnTo>
                  <a:pt x="219292" y="468330"/>
                </a:lnTo>
                <a:lnTo>
                  <a:pt x="173190" y="482869"/>
                </a:lnTo>
                <a:lnTo>
                  <a:pt x="127685" y="498918"/>
                </a:lnTo>
                <a:lnTo>
                  <a:pt x="82960" y="516668"/>
                </a:lnTo>
                <a:lnTo>
                  <a:pt x="39173" y="536369"/>
                </a:lnTo>
                <a:lnTo>
                  <a:pt x="0" y="556466"/>
                </a:lnTo>
                <a:close/>
              </a:path>
              <a:path w="1777364" h="1003935">
                <a:moveTo>
                  <a:pt x="438421" y="782253"/>
                </a:moveTo>
                <a:lnTo>
                  <a:pt x="15091" y="782253"/>
                </a:lnTo>
                <a:lnTo>
                  <a:pt x="67889" y="780985"/>
                </a:lnTo>
                <a:lnTo>
                  <a:pt x="118843" y="776452"/>
                </a:lnTo>
                <a:lnTo>
                  <a:pt x="168411" y="769549"/>
                </a:lnTo>
                <a:lnTo>
                  <a:pt x="216705" y="760183"/>
                </a:lnTo>
                <a:lnTo>
                  <a:pt x="263701" y="748325"/>
                </a:lnTo>
                <a:lnTo>
                  <a:pt x="309378" y="733947"/>
                </a:lnTo>
                <a:lnTo>
                  <a:pt x="353712" y="717020"/>
                </a:lnTo>
                <a:lnTo>
                  <a:pt x="396680" y="697517"/>
                </a:lnTo>
                <a:lnTo>
                  <a:pt x="438261" y="675409"/>
                </a:lnTo>
                <a:lnTo>
                  <a:pt x="478431" y="650667"/>
                </a:lnTo>
                <a:lnTo>
                  <a:pt x="517168" y="623263"/>
                </a:lnTo>
                <a:lnTo>
                  <a:pt x="554449" y="593170"/>
                </a:lnTo>
                <a:lnTo>
                  <a:pt x="590252" y="560357"/>
                </a:lnTo>
                <a:lnTo>
                  <a:pt x="624553" y="524799"/>
                </a:lnTo>
                <a:lnTo>
                  <a:pt x="657331" y="486465"/>
                </a:lnTo>
                <a:lnTo>
                  <a:pt x="684141" y="448626"/>
                </a:lnTo>
                <a:lnTo>
                  <a:pt x="698732" y="426161"/>
                </a:lnTo>
                <a:lnTo>
                  <a:pt x="715826" y="400312"/>
                </a:lnTo>
                <a:lnTo>
                  <a:pt x="675256" y="400174"/>
                </a:lnTo>
                <a:lnTo>
                  <a:pt x="1181210" y="400174"/>
                </a:lnTo>
                <a:lnTo>
                  <a:pt x="1191981" y="404738"/>
                </a:lnTo>
                <a:lnTo>
                  <a:pt x="820924" y="404738"/>
                </a:lnTo>
                <a:lnTo>
                  <a:pt x="814977" y="413450"/>
                </a:lnTo>
                <a:lnTo>
                  <a:pt x="810137" y="419119"/>
                </a:lnTo>
                <a:lnTo>
                  <a:pt x="806680" y="425619"/>
                </a:lnTo>
                <a:lnTo>
                  <a:pt x="781465" y="470018"/>
                </a:lnTo>
                <a:lnTo>
                  <a:pt x="754504" y="511880"/>
                </a:lnTo>
                <a:lnTo>
                  <a:pt x="725829" y="551250"/>
                </a:lnTo>
                <a:lnTo>
                  <a:pt x="695474" y="588176"/>
                </a:lnTo>
                <a:lnTo>
                  <a:pt x="663472" y="622704"/>
                </a:lnTo>
                <a:lnTo>
                  <a:pt x="629856" y="654881"/>
                </a:lnTo>
                <a:lnTo>
                  <a:pt x="594660" y="684752"/>
                </a:lnTo>
                <a:lnTo>
                  <a:pt x="557916" y="712364"/>
                </a:lnTo>
                <a:lnTo>
                  <a:pt x="519659" y="737764"/>
                </a:lnTo>
                <a:lnTo>
                  <a:pt x="479921" y="760998"/>
                </a:lnTo>
                <a:lnTo>
                  <a:pt x="438736" y="782112"/>
                </a:lnTo>
                <a:lnTo>
                  <a:pt x="438421" y="782253"/>
                </a:lnTo>
                <a:close/>
              </a:path>
              <a:path w="1777364" h="1003935">
                <a:moveTo>
                  <a:pt x="1776498" y="887358"/>
                </a:moveTo>
                <a:lnTo>
                  <a:pt x="1655345" y="887358"/>
                </a:lnTo>
                <a:lnTo>
                  <a:pt x="1623573" y="849089"/>
                </a:lnTo>
                <a:lnTo>
                  <a:pt x="1591342" y="811423"/>
                </a:lnTo>
                <a:lnTo>
                  <a:pt x="1558443" y="774571"/>
                </a:lnTo>
                <a:lnTo>
                  <a:pt x="1524665" y="738747"/>
                </a:lnTo>
                <a:lnTo>
                  <a:pt x="1489798" y="704162"/>
                </a:lnTo>
                <a:lnTo>
                  <a:pt x="1453633" y="671030"/>
                </a:lnTo>
                <a:lnTo>
                  <a:pt x="1415960" y="639562"/>
                </a:lnTo>
                <a:lnTo>
                  <a:pt x="1376568" y="609970"/>
                </a:lnTo>
                <a:lnTo>
                  <a:pt x="1335248" y="582468"/>
                </a:lnTo>
                <a:lnTo>
                  <a:pt x="1291789" y="557268"/>
                </a:lnTo>
                <a:lnTo>
                  <a:pt x="1247186" y="534153"/>
                </a:lnTo>
                <a:lnTo>
                  <a:pt x="1202130" y="512570"/>
                </a:lnTo>
                <a:lnTo>
                  <a:pt x="1156585" y="492601"/>
                </a:lnTo>
                <a:lnTo>
                  <a:pt x="1110512" y="474324"/>
                </a:lnTo>
                <a:lnTo>
                  <a:pt x="1063876" y="457822"/>
                </a:lnTo>
                <a:lnTo>
                  <a:pt x="1016638" y="443175"/>
                </a:lnTo>
                <a:lnTo>
                  <a:pt x="968761" y="430462"/>
                </a:lnTo>
                <a:lnTo>
                  <a:pt x="920208" y="419764"/>
                </a:lnTo>
                <a:lnTo>
                  <a:pt x="870941" y="411163"/>
                </a:lnTo>
                <a:lnTo>
                  <a:pt x="820924" y="404738"/>
                </a:lnTo>
                <a:lnTo>
                  <a:pt x="1191981" y="404738"/>
                </a:lnTo>
                <a:lnTo>
                  <a:pt x="1263334" y="436987"/>
                </a:lnTo>
                <a:lnTo>
                  <a:pt x="1307554" y="459776"/>
                </a:lnTo>
                <a:lnTo>
                  <a:pt x="1350262" y="484142"/>
                </a:lnTo>
                <a:lnTo>
                  <a:pt x="1391376" y="510332"/>
                </a:lnTo>
                <a:lnTo>
                  <a:pt x="1430934" y="538305"/>
                </a:lnTo>
                <a:lnTo>
                  <a:pt x="1468978" y="568017"/>
                </a:lnTo>
                <a:lnTo>
                  <a:pt x="1505546" y="599428"/>
                </a:lnTo>
                <a:lnTo>
                  <a:pt x="1540679" y="632493"/>
                </a:lnTo>
                <a:lnTo>
                  <a:pt x="1574416" y="667172"/>
                </a:lnTo>
                <a:lnTo>
                  <a:pt x="1606797" y="703421"/>
                </a:lnTo>
                <a:lnTo>
                  <a:pt x="1637863" y="741198"/>
                </a:lnTo>
                <a:lnTo>
                  <a:pt x="1667652" y="780462"/>
                </a:lnTo>
                <a:lnTo>
                  <a:pt x="1775982" y="780462"/>
                </a:lnTo>
                <a:lnTo>
                  <a:pt x="1776498" y="887358"/>
                </a:lnTo>
                <a:close/>
              </a:path>
              <a:path w="1777364" h="1003935">
                <a:moveTo>
                  <a:pt x="1775982" y="780462"/>
                </a:moveTo>
                <a:lnTo>
                  <a:pt x="1667652" y="780462"/>
                </a:lnTo>
                <a:lnTo>
                  <a:pt x="1671386" y="778664"/>
                </a:lnTo>
                <a:lnTo>
                  <a:pt x="1675120" y="777005"/>
                </a:lnTo>
                <a:lnTo>
                  <a:pt x="1678853" y="775207"/>
                </a:lnTo>
                <a:lnTo>
                  <a:pt x="1678853" y="717957"/>
                </a:lnTo>
                <a:lnTo>
                  <a:pt x="1678753" y="704162"/>
                </a:lnTo>
                <a:lnTo>
                  <a:pt x="1678657" y="697517"/>
                </a:lnTo>
                <a:lnTo>
                  <a:pt x="1678227" y="687469"/>
                </a:lnTo>
                <a:lnTo>
                  <a:pt x="1677529" y="676471"/>
                </a:lnTo>
                <a:lnTo>
                  <a:pt x="1677231" y="669379"/>
                </a:lnTo>
                <a:lnTo>
                  <a:pt x="1691213" y="618684"/>
                </a:lnTo>
                <a:lnTo>
                  <a:pt x="1722829" y="605115"/>
                </a:lnTo>
                <a:lnTo>
                  <a:pt x="1740877" y="607228"/>
                </a:lnTo>
                <a:lnTo>
                  <a:pt x="1773995" y="648260"/>
                </a:lnTo>
                <a:lnTo>
                  <a:pt x="1775565" y="687469"/>
                </a:lnTo>
                <a:lnTo>
                  <a:pt x="1775982" y="780462"/>
                </a:lnTo>
                <a:close/>
              </a:path>
              <a:path w="1777364" h="1003935">
                <a:moveTo>
                  <a:pt x="10699" y="879665"/>
                </a:moveTo>
                <a:lnTo>
                  <a:pt x="0" y="878835"/>
                </a:lnTo>
                <a:lnTo>
                  <a:pt x="0" y="781234"/>
                </a:lnTo>
                <a:lnTo>
                  <a:pt x="15091" y="782253"/>
                </a:lnTo>
                <a:lnTo>
                  <a:pt x="438421" y="782253"/>
                </a:lnTo>
                <a:lnTo>
                  <a:pt x="396137" y="801154"/>
                </a:lnTo>
                <a:lnTo>
                  <a:pt x="352157" y="818169"/>
                </a:lnTo>
                <a:lnTo>
                  <a:pt x="306830" y="833203"/>
                </a:lnTo>
                <a:lnTo>
                  <a:pt x="260188" y="846304"/>
                </a:lnTo>
                <a:lnTo>
                  <a:pt x="212265" y="857518"/>
                </a:lnTo>
                <a:lnTo>
                  <a:pt x="163095" y="866891"/>
                </a:lnTo>
                <a:lnTo>
                  <a:pt x="112424" y="874360"/>
                </a:lnTo>
                <a:lnTo>
                  <a:pt x="61575" y="878914"/>
                </a:lnTo>
                <a:lnTo>
                  <a:pt x="10699" y="879665"/>
                </a:lnTo>
                <a:close/>
              </a:path>
              <a:path w="1777364" h="1003935">
                <a:moveTo>
                  <a:pt x="1731994" y="1003369"/>
                </a:moveTo>
                <a:lnTo>
                  <a:pt x="1692820" y="998125"/>
                </a:lnTo>
                <a:lnTo>
                  <a:pt x="1494993" y="947679"/>
                </a:lnTo>
                <a:lnTo>
                  <a:pt x="1440426" y="923617"/>
                </a:lnTo>
                <a:lnTo>
                  <a:pt x="1424013" y="887044"/>
                </a:lnTo>
                <a:lnTo>
                  <a:pt x="1430353" y="865647"/>
                </a:lnTo>
                <a:lnTo>
                  <a:pt x="1445985" y="845388"/>
                </a:lnTo>
                <a:lnTo>
                  <a:pt x="1466428" y="833530"/>
                </a:lnTo>
                <a:lnTo>
                  <a:pt x="1489023" y="831576"/>
                </a:lnTo>
                <a:lnTo>
                  <a:pt x="1511112" y="841032"/>
                </a:lnTo>
                <a:lnTo>
                  <a:pt x="1544888" y="859957"/>
                </a:lnTo>
                <a:lnTo>
                  <a:pt x="1580843" y="871195"/>
                </a:lnTo>
                <a:lnTo>
                  <a:pt x="1617990" y="878933"/>
                </a:lnTo>
                <a:lnTo>
                  <a:pt x="1655345" y="887358"/>
                </a:lnTo>
                <a:lnTo>
                  <a:pt x="1776498" y="887358"/>
                </a:lnTo>
                <a:lnTo>
                  <a:pt x="1776760" y="931748"/>
                </a:lnTo>
                <a:lnTo>
                  <a:pt x="1772435" y="971386"/>
                </a:lnTo>
                <a:lnTo>
                  <a:pt x="1758022" y="994858"/>
                </a:lnTo>
                <a:lnTo>
                  <a:pt x="1731994" y="1003369"/>
                </a:lnTo>
                <a:close/>
              </a:path>
            </a:pathLst>
          </a:custGeom>
          <a:solidFill>
            <a:srgbClr val="ACCC6A"/>
          </a:solidFill>
        </p:spPr>
        <p:txBody>
          <a:bodyPr wrap="square" lIns="0" tIns="0" rIns="0" bIns="0" rtlCol="0"/>
          <a:lstStyle/>
          <a:p>
            <a:endParaRPr/>
          </a:p>
        </p:txBody>
      </p:sp>
      <p:sp>
        <p:nvSpPr>
          <p:cNvPr id="24" name="bg object 24"/>
          <p:cNvSpPr/>
          <p:nvPr/>
        </p:nvSpPr>
        <p:spPr>
          <a:xfrm>
            <a:off x="149298" y="7440916"/>
            <a:ext cx="2281555" cy="2163445"/>
          </a:xfrm>
          <a:custGeom>
            <a:avLst/>
            <a:gdLst/>
            <a:ahLst/>
            <a:cxnLst/>
            <a:rect l="l" t="t" r="r" b="b"/>
            <a:pathLst>
              <a:path w="2281555" h="2163445">
                <a:moveTo>
                  <a:pt x="0" y="1706779"/>
                </a:moveTo>
                <a:lnTo>
                  <a:pt x="10001" y="1647922"/>
                </a:lnTo>
                <a:lnTo>
                  <a:pt x="20586" y="1590025"/>
                </a:lnTo>
                <a:lnTo>
                  <a:pt x="31755" y="1533092"/>
                </a:lnTo>
                <a:lnTo>
                  <a:pt x="43506" y="1477126"/>
                </a:lnTo>
                <a:lnTo>
                  <a:pt x="55837" y="1422130"/>
                </a:lnTo>
                <a:lnTo>
                  <a:pt x="68748" y="1368107"/>
                </a:lnTo>
                <a:lnTo>
                  <a:pt x="82236" y="1315061"/>
                </a:lnTo>
                <a:lnTo>
                  <a:pt x="96302" y="1262995"/>
                </a:lnTo>
                <a:lnTo>
                  <a:pt x="110943" y="1211913"/>
                </a:lnTo>
                <a:lnTo>
                  <a:pt x="126158" y="1161817"/>
                </a:lnTo>
                <a:lnTo>
                  <a:pt x="141946" y="1112711"/>
                </a:lnTo>
                <a:lnTo>
                  <a:pt x="158306" y="1064598"/>
                </a:lnTo>
                <a:lnTo>
                  <a:pt x="175236" y="1017482"/>
                </a:lnTo>
                <a:lnTo>
                  <a:pt x="192736" y="971366"/>
                </a:lnTo>
                <a:lnTo>
                  <a:pt x="210803" y="926253"/>
                </a:lnTo>
                <a:lnTo>
                  <a:pt x="229436" y="882146"/>
                </a:lnTo>
                <a:lnTo>
                  <a:pt x="248635" y="839049"/>
                </a:lnTo>
                <a:lnTo>
                  <a:pt x="268398" y="796965"/>
                </a:lnTo>
                <a:lnTo>
                  <a:pt x="288723" y="755897"/>
                </a:lnTo>
                <a:lnTo>
                  <a:pt x="309610" y="715849"/>
                </a:lnTo>
                <a:lnTo>
                  <a:pt x="331056" y="676824"/>
                </a:lnTo>
                <a:lnTo>
                  <a:pt x="353062" y="638825"/>
                </a:lnTo>
                <a:lnTo>
                  <a:pt x="375625" y="601855"/>
                </a:lnTo>
                <a:lnTo>
                  <a:pt x="398744" y="565918"/>
                </a:lnTo>
                <a:lnTo>
                  <a:pt x="422418" y="531018"/>
                </a:lnTo>
                <a:lnTo>
                  <a:pt x="446646" y="497157"/>
                </a:lnTo>
                <a:lnTo>
                  <a:pt x="471426" y="464338"/>
                </a:lnTo>
                <a:lnTo>
                  <a:pt x="496757" y="432566"/>
                </a:lnTo>
                <a:lnTo>
                  <a:pt x="544645" y="377208"/>
                </a:lnTo>
                <a:lnTo>
                  <a:pt x="570743" y="349436"/>
                </a:lnTo>
                <a:lnTo>
                  <a:pt x="598301" y="321783"/>
                </a:lnTo>
                <a:lnTo>
                  <a:pt x="627336" y="294387"/>
                </a:lnTo>
                <a:lnTo>
                  <a:pt x="657866" y="267383"/>
                </a:lnTo>
                <a:lnTo>
                  <a:pt x="689908" y="240908"/>
                </a:lnTo>
                <a:lnTo>
                  <a:pt x="723480" y="215098"/>
                </a:lnTo>
                <a:lnTo>
                  <a:pt x="758599" y="190090"/>
                </a:lnTo>
                <a:lnTo>
                  <a:pt x="795284" y="166020"/>
                </a:lnTo>
                <a:lnTo>
                  <a:pt x="833551" y="143024"/>
                </a:lnTo>
                <a:lnTo>
                  <a:pt x="873418" y="121240"/>
                </a:lnTo>
                <a:lnTo>
                  <a:pt x="914904" y="100802"/>
                </a:lnTo>
                <a:lnTo>
                  <a:pt x="958025" y="81848"/>
                </a:lnTo>
                <a:lnTo>
                  <a:pt x="1002799" y="64515"/>
                </a:lnTo>
                <a:lnTo>
                  <a:pt x="1049244" y="48938"/>
                </a:lnTo>
                <a:lnTo>
                  <a:pt x="1097377" y="35253"/>
                </a:lnTo>
                <a:lnTo>
                  <a:pt x="1147216" y="23598"/>
                </a:lnTo>
                <a:lnTo>
                  <a:pt x="1198778" y="14109"/>
                </a:lnTo>
                <a:lnTo>
                  <a:pt x="1252082" y="6922"/>
                </a:lnTo>
                <a:lnTo>
                  <a:pt x="1307144" y="2173"/>
                </a:lnTo>
                <a:lnTo>
                  <a:pt x="1363983" y="0"/>
                </a:lnTo>
                <a:lnTo>
                  <a:pt x="1422615" y="537"/>
                </a:lnTo>
                <a:lnTo>
                  <a:pt x="1483059" y="3922"/>
                </a:lnTo>
                <a:lnTo>
                  <a:pt x="1545332" y="10292"/>
                </a:lnTo>
                <a:lnTo>
                  <a:pt x="1599574" y="18153"/>
                </a:lnTo>
                <a:lnTo>
                  <a:pt x="1651922" y="27929"/>
                </a:lnTo>
                <a:lnTo>
                  <a:pt x="1702362" y="39612"/>
                </a:lnTo>
                <a:lnTo>
                  <a:pt x="1750874" y="53196"/>
                </a:lnTo>
                <a:lnTo>
                  <a:pt x="1797443" y="68673"/>
                </a:lnTo>
                <a:lnTo>
                  <a:pt x="1842050" y="86036"/>
                </a:lnTo>
                <a:lnTo>
                  <a:pt x="1884680" y="105277"/>
                </a:lnTo>
                <a:lnTo>
                  <a:pt x="1925314" y="126391"/>
                </a:lnTo>
                <a:lnTo>
                  <a:pt x="1963935" y="149370"/>
                </a:lnTo>
                <a:lnTo>
                  <a:pt x="2000528" y="174206"/>
                </a:lnTo>
                <a:lnTo>
                  <a:pt x="2035074" y="200893"/>
                </a:lnTo>
                <a:lnTo>
                  <a:pt x="2067555" y="229423"/>
                </a:lnTo>
                <a:lnTo>
                  <a:pt x="2104232" y="266628"/>
                </a:lnTo>
                <a:lnTo>
                  <a:pt x="2136744" y="305448"/>
                </a:lnTo>
                <a:lnTo>
                  <a:pt x="2165307" y="345751"/>
                </a:lnTo>
                <a:lnTo>
                  <a:pt x="2190135" y="387405"/>
                </a:lnTo>
                <a:lnTo>
                  <a:pt x="2211444" y="430278"/>
                </a:lnTo>
                <a:lnTo>
                  <a:pt x="2229448" y="474238"/>
                </a:lnTo>
                <a:lnTo>
                  <a:pt x="2244363" y="519154"/>
                </a:lnTo>
                <a:lnTo>
                  <a:pt x="2256403" y="564893"/>
                </a:lnTo>
                <a:lnTo>
                  <a:pt x="2265783" y="611324"/>
                </a:lnTo>
                <a:lnTo>
                  <a:pt x="2272718" y="658314"/>
                </a:lnTo>
                <a:lnTo>
                  <a:pt x="2277424" y="705731"/>
                </a:lnTo>
                <a:lnTo>
                  <a:pt x="2280114" y="753444"/>
                </a:lnTo>
                <a:lnTo>
                  <a:pt x="2281005" y="801321"/>
                </a:lnTo>
                <a:lnTo>
                  <a:pt x="2280310" y="849229"/>
                </a:lnTo>
                <a:lnTo>
                  <a:pt x="2278245" y="897037"/>
                </a:lnTo>
                <a:lnTo>
                  <a:pt x="2275025" y="944612"/>
                </a:lnTo>
                <a:lnTo>
                  <a:pt x="2270865" y="991824"/>
                </a:lnTo>
                <a:lnTo>
                  <a:pt x="2265979" y="1038539"/>
                </a:lnTo>
                <a:lnTo>
                  <a:pt x="2260583" y="1084626"/>
                </a:lnTo>
                <a:lnTo>
                  <a:pt x="2254891" y="1129953"/>
                </a:lnTo>
                <a:lnTo>
                  <a:pt x="2240987" y="1237356"/>
                </a:lnTo>
                <a:lnTo>
                  <a:pt x="2237303" y="1267505"/>
                </a:lnTo>
                <a:lnTo>
                  <a:pt x="2228088" y="1348326"/>
                </a:lnTo>
                <a:lnTo>
                  <a:pt x="2221731" y="1399887"/>
                </a:lnTo>
                <a:lnTo>
                  <a:pt x="2214923" y="1451364"/>
                </a:lnTo>
                <a:lnTo>
                  <a:pt x="2207666" y="1502756"/>
                </a:lnTo>
                <a:lnTo>
                  <a:pt x="2199958" y="1554065"/>
                </a:lnTo>
                <a:lnTo>
                  <a:pt x="2191800" y="1605290"/>
                </a:lnTo>
                <a:lnTo>
                  <a:pt x="2183192" y="1656431"/>
                </a:lnTo>
                <a:lnTo>
                  <a:pt x="2174134" y="1707487"/>
                </a:lnTo>
                <a:lnTo>
                  <a:pt x="2164626" y="1758460"/>
                </a:lnTo>
                <a:lnTo>
                  <a:pt x="2154667" y="1809349"/>
                </a:lnTo>
                <a:lnTo>
                  <a:pt x="2144259" y="1860154"/>
                </a:lnTo>
                <a:lnTo>
                  <a:pt x="2133400" y="1910875"/>
                </a:lnTo>
                <a:lnTo>
                  <a:pt x="2122092" y="1961512"/>
                </a:lnTo>
                <a:lnTo>
                  <a:pt x="2110333" y="2012065"/>
                </a:lnTo>
                <a:lnTo>
                  <a:pt x="2098124" y="2062534"/>
                </a:lnTo>
                <a:lnTo>
                  <a:pt x="2085465" y="2112919"/>
                </a:lnTo>
                <a:lnTo>
                  <a:pt x="2072356" y="2163220"/>
                </a:lnTo>
                <a:lnTo>
                  <a:pt x="1690323" y="2066861"/>
                </a:lnTo>
                <a:lnTo>
                  <a:pt x="1702842" y="2018480"/>
                </a:lnTo>
                <a:lnTo>
                  <a:pt x="1714937" y="1970021"/>
                </a:lnTo>
                <a:lnTo>
                  <a:pt x="1726609" y="1921483"/>
                </a:lnTo>
                <a:lnTo>
                  <a:pt x="1737858" y="1872867"/>
                </a:lnTo>
                <a:lnTo>
                  <a:pt x="1748684" y="1824171"/>
                </a:lnTo>
                <a:lnTo>
                  <a:pt x="1759086" y="1775397"/>
                </a:lnTo>
                <a:lnTo>
                  <a:pt x="1769065" y="1726544"/>
                </a:lnTo>
                <a:lnTo>
                  <a:pt x="1778621" y="1677612"/>
                </a:lnTo>
                <a:lnTo>
                  <a:pt x="1787753" y="1628601"/>
                </a:lnTo>
                <a:lnTo>
                  <a:pt x="1796462" y="1579512"/>
                </a:lnTo>
                <a:lnTo>
                  <a:pt x="1804748" y="1530343"/>
                </a:lnTo>
                <a:lnTo>
                  <a:pt x="1812610" y="1481096"/>
                </a:lnTo>
                <a:lnTo>
                  <a:pt x="1820049" y="1431769"/>
                </a:lnTo>
                <a:lnTo>
                  <a:pt x="1827064" y="1382364"/>
                </a:lnTo>
                <a:lnTo>
                  <a:pt x="1833656" y="1332879"/>
                </a:lnTo>
                <a:lnTo>
                  <a:pt x="1839825" y="1283316"/>
                </a:lnTo>
                <a:lnTo>
                  <a:pt x="1849045" y="1202973"/>
                </a:lnTo>
                <a:lnTo>
                  <a:pt x="1852840" y="1171662"/>
                </a:lnTo>
                <a:lnTo>
                  <a:pt x="1861081" y="1106778"/>
                </a:lnTo>
                <a:lnTo>
                  <a:pt x="1867049" y="1060803"/>
                </a:lnTo>
                <a:lnTo>
                  <a:pt x="1872974" y="1013149"/>
                </a:lnTo>
                <a:lnTo>
                  <a:pt x="1878543" y="964208"/>
                </a:lnTo>
                <a:lnTo>
                  <a:pt x="1883441" y="914370"/>
                </a:lnTo>
                <a:lnTo>
                  <a:pt x="1887354" y="864028"/>
                </a:lnTo>
                <a:lnTo>
                  <a:pt x="1889968" y="813571"/>
                </a:lnTo>
                <a:lnTo>
                  <a:pt x="1890969" y="763391"/>
                </a:lnTo>
                <a:lnTo>
                  <a:pt x="1890044" y="713880"/>
                </a:lnTo>
                <a:lnTo>
                  <a:pt x="1886878" y="665428"/>
                </a:lnTo>
                <a:lnTo>
                  <a:pt x="1881158" y="618427"/>
                </a:lnTo>
                <a:lnTo>
                  <a:pt x="1872569" y="573268"/>
                </a:lnTo>
                <a:lnTo>
                  <a:pt x="1860797" y="530342"/>
                </a:lnTo>
                <a:lnTo>
                  <a:pt x="1845529" y="490041"/>
                </a:lnTo>
                <a:lnTo>
                  <a:pt x="1826450" y="452754"/>
                </a:lnTo>
                <a:lnTo>
                  <a:pt x="1803247" y="418875"/>
                </a:lnTo>
                <a:lnTo>
                  <a:pt x="1775605" y="388793"/>
                </a:lnTo>
                <a:lnTo>
                  <a:pt x="1718537" y="347814"/>
                </a:lnTo>
                <a:lnTo>
                  <a:pt x="1673036" y="327380"/>
                </a:lnTo>
                <a:lnTo>
                  <a:pt x="1612555" y="309387"/>
                </a:lnTo>
                <a:lnTo>
                  <a:pt x="1534346" y="295637"/>
                </a:lnTo>
                <a:lnTo>
                  <a:pt x="1484871" y="291020"/>
                </a:lnTo>
                <a:lnTo>
                  <a:pt x="1436139" y="289636"/>
                </a:lnTo>
                <a:lnTo>
                  <a:pt x="1388161" y="291480"/>
                </a:lnTo>
                <a:lnTo>
                  <a:pt x="1340945" y="296549"/>
                </a:lnTo>
                <a:lnTo>
                  <a:pt x="1294501" y="304839"/>
                </a:lnTo>
                <a:lnTo>
                  <a:pt x="1248839" y="316344"/>
                </a:lnTo>
                <a:lnTo>
                  <a:pt x="1203967" y="331061"/>
                </a:lnTo>
                <a:lnTo>
                  <a:pt x="1159895" y="348986"/>
                </a:lnTo>
                <a:lnTo>
                  <a:pt x="1116632" y="370114"/>
                </a:lnTo>
                <a:lnTo>
                  <a:pt x="1074188" y="394442"/>
                </a:lnTo>
                <a:lnTo>
                  <a:pt x="1032573" y="421964"/>
                </a:lnTo>
                <a:lnTo>
                  <a:pt x="991795" y="452677"/>
                </a:lnTo>
                <a:lnTo>
                  <a:pt x="951864" y="486577"/>
                </a:lnTo>
                <a:lnTo>
                  <a:pt x="912789" y="523659"/>
                </a:lnTo>
                <a:lnTo>
                  <a:pt x="874580" y="563919"/>
                </a:lnTo>
                <a:lnTo>
                  <a:pt x="837246" y="607352"/>
                </a:lnTo>
                <a:lnTo>
                  <a:pt x="812161" y="638994"/>
                </a:lnTo>
                <a:lnTo>
                  <a:pt x="787615" y="672041"/>
                </a:lnTo>
                <a:lnTo>
                  <a:pt x="763614" y="706475"/>
                </a:lnTo>
                <a:lnTo>
                  <a:pt x="740166" y="742281"/>
                </a:lnTo>
                <a:lnTo>
                  <a:pt x="717275" y="779441"/>
                </a:lnTo>
                <a:lnTo>
                  <a:pt x="694949" y="817938"/>
                </a:lnTo>
                <a:lnTo>
                  <a:pt x="673195" y="857756"/>
                </a:lnTo>
                <a:lnTo>
                  <a:pt x="652018" y="898877"/>
                </a:lnTo>
                <a:lnTo>
                  <a:pt x="631425" y="941284"/>
                </a:lnTo>
                <a:lnTo>
                  <a:pt x="611422" y="984961"/>
                </a:lnTo>
                <a:lnTo>
                  <a:pt x="592017" y="1029891"/>
                </a:lnTo>
                <a:lnTo>
                  <a:pt x="573215" y="1076057"/>
                </a:lnTo>
                <a:lnTo>
                  <a:pt x="555023" y="1123442"/>
                </a:lnTo>
                <a:lnTo>
                  <a:pt x="537447" y="1172028"/>
                </a:lnTo>
                <a:lnTo>
                  <a:pt x="520494" y="1221800"/>
                </a:lnTo>
                <a:lnTo>
                  <a:pt x="504170" y="1272740"/>
                </a:lnTo>
                <a:lnTo>
                  <a:pt x="488482" y="1324831"/>
                </a:lnTo>
                <a:lnTo>
                  <a:pt x="473436" y="1378057"/>
                </a:lnTo>
                <a:lnTo>
                  <a:pt x="459039" y="1432400"/>
                </a:lnTo>
                <a:lnTo>
                  <a:pt x="445296" y="1487844"/>
                </a:lnTo>
                <a:lnTo>
                  <a:pt x="432216" y="1544371"/>
                </a:lnTo>
                <a:lnTo>
                  <a:pt x="419803" y="1601966"/>
                </a:lnTo>
                <a:lnTo>
                  <a:pt x="408064" y="1660610"/>
                </a:lnTo>
                <a:lnTo>
                  <a:pt x="397007" y="1720287"/>
                </a:lnTo>
                <a:lnTo>
                  <a:pt x="386637" y="1780980"/>
                </a:lnTo>
                <a:lnTo>
                  <a:pt x="0" y="1706779"/>
                </a:lnTo>
                <a:close/>
              </a:path>
            </a:pathLst>
          </a:custGeom>
          <a:solidFill>
            <a:srgbClr val="FDB899"/>
          </a:solidFill>
        </p:spPr>
        <p:txBody>
          <a:bodyPr wrap="square" lIns="0" tIns="0" rIns="0" bIns="0" rtlCol="0"/>
          <a:lstStyle/>
          <a:p>
            <a:endParaRPr/>
          </a:p>
        </p:txBody>
      </p:sp>
      <p:sp>
        <p:nvSpPr>
          <p:cNvPr id="25" name="bg object 25"/>
          <p:cNvSpPr/>
          <p:nvPr/>
        </p:nvSpPr>
        <p:spPr>
          <a:xfrm>
            <a:off x="805449" y="8487668"/>
            <a:ext cx="855344" cy="966469"/>
          </a:xfrm>
          <a:custGeom>
            <a:avLst/>
            <a:gdLst/>
            <a:ahLst/>
            <a:cxnLst/>
            <a:rect l="l" t="t" r="r" b="b"/>
            <a:pathLst>
              <a:path w="855344" h="966470">
                <a:moveTo>
                  <a:pt x="0" y="798255"/>
                </a:moveTo>
                <a:lnTo>
                  <a:pt x="10442" y="739417"/>
                </a:lnTo>
                <a:lnTo>
                  <a:pt x="22301" y="681912"/>
                </a:lnTo>
                <a:lnTo>
                  <a:pt x="35562" y="625862"/>
                </a:lnTo>
                <a:lnTo>
                  <a:pt x="50210" y="571391"/>
                </a:lnTo>
                <a:lnTo>
                  <a:pt x="66229" y="518621"/>
                </a:lnTo>
                <a:lnTo>
                  <a:pt x="83605" y="467676"/>
                </a:lnTo>
                <a:lnTo>
                  <a:pt x="102322" y="418679"/>
                </a:lnTo>
                <a:lnTo>
                  <a:pt x="122364" y="371752"/>
                </a:lnTo>
                <a:lnTo>
                  <a:pt x="143718" y="327018"/>
                </a:lnTo>
                <a:lnTo>
                  <a:pt x="166367" y="284602"/>
                </a:lnTo>
                <a:lnTo>
                  <a:pt x="190297" y="244625"/>
                </a:lnTo>
                <a:lnTo>
                  <a:pt x="215492" y="207211"/>
                </a:lnTo>
                <a:lnTo>
                  <a:pt x="241938" y="172484"/>
                </a:lnTo>
                <a:lnTo>
                  <a:pt x="269618" y="140565"/>
                </a:lnTo>
                <a:lnTo>
                  <a:pt x="298518" y="111578"/>
                </a:lnTo>
                <a:lnTo>
                  <a:pt x="328622" y="85646"/>
                </a:lnTo>
                <a:lnTo>
                  <a:pt x="359916" y="62892"/>
                </a:lnTo>
                <a:lnTo>
                  <a:pt x="426012" y="27411"/>
                </a:lnTo>
                <a:lnTo>
                  <a:pt x="496683" y="6118"/>
                </a:lnTo>
                <a:lnTo>
                  <a:pt x="571809" y="0"/>
                </a:lnTo>
                <a:lnTo>
                  <a:pt x="611004" y="2938"/>
                </a:lnTo>
                <a:lnTo>
                  <a:pt x="663092" y="13238"/>
                </a:lnTo>
                <a:lnTo>
                  <a:pt x="707540" y="29612"/>
                </a:lnTo>
                <a:lnTo>
                  <a:pt x="744900" y="51440"/>
                </a:lnTo>
                <a:lnTo>
                  <a:pt x="775725" y="78101"/>
                </a:lnTo>
                <a:lnTo>
                  <a:pt x="800567" y="108975"/>
                </a:lnTo>
                <a:lnTo>
                  <a:pt x="819978" y="143443"/>
                </a:lnTo>
                <a:lnTo>
                  <a:pt x="834510" y="180885"/>
                </a:lnTo>
                <a:lnTo>
                  <a:pt x="844715" y="220680"/>
                </a:lnTo>
                <a:lnTo>
                  <a:pt x="851147" y="262209"/>
                </a:lnTo>
                <a:lnTo>
                  <a:pt x="854356" y="304851"/>
                </a:lnTo>
                <a:lnTo>
                  <a:pt x="854896" y="347988"/>
                </a:lnTo>
                <a:lnTo>
                  <a:pt x="853318" y="390997"/>
                </a:lnTo>
                <a:lnTo>
                  <a:pt x="850175" y="433261"/>
                </a:lnTo>
                <a:lnTo>
                  <a:pt x="846018" y="474159"/>
                </a:lnTo>
                <a:lnTo>
                  <a:pt x="841401" y="513070"/>
                </a:lnTo>
                <a:lnTo>
                  <a:pt x="836876" y="549375"/>
                </a:lnTo>
                <a:lnTo>
                  <a:pt x="827169" y="630973"/>
                </a:lnTo>
                <a:lnTo>
                  <a:pt x="820453" y="679326"/>
                </a:lnTo>
                <a:lnTo>
                  <a:pt x="812847" y="727511"/>
                </a:lnTo>
                <a:lnTo>
                  <a:pt x="804350" y="775531"/>
                </a:lnTo>
                <a:lnTo>
                  <a:pt x="794962" y="823384"/>
                </a:lnTo>
                <a:lnTo>
                  <a:pt x="784684" y="871071"/>
                </a:lnTo>
                <a:lnTo>
                  <a:pt x="773514" y="918592"/>
                </a:lnTo>
                <a:lnTo>
                  <a:pt x="761454" y="965946"/>
                </a:lnTo>
                <a:lnTo>
                  <a:pt x="0" y="798255"/>
                </a:lnTo>
                <a:close/>
              </a:path>
            </a:pathLst>
          </a:custGeom>
          <a:solidFill>
            <a:srgbClr val="ACCC6A"/>
          </a:solidFill>
        </p:spPr>
        <p:txBody>
          <a:bodyPr wrap="square" lIns="0" tIns="0" rIns="0" bIns="0" rtlCol="0"/>
          <a:lstStyle/>
          <a:p>
            <a:endParaRPr/>
          </a:p>
        </p:txBody>
      </p:sp>
      <p:sp>
        <p:nvSpPr>
          <p:cNvPr id="26" name="bg object 26"/>
          <p:cNvSpPr/>
          <p:nvPr/>
        </p:nvSpPr>
        <p:spPr>
          <a:xfrm>
            <a:off x="1284" y="6663960"/>
            <a:ext cx="3076575" cy="3026410"/>
          </a:xfrm>
          <a:custGeom>
            <a:avLst/>
            <a:gdLst/>
            <a:ahLst/>
            <a:cxnLst/>
            <a:rect l="l" t="t" r="r" b="b"/>
            <a:pathLst>
              <a:path w="3076575" h="3026409">
                <a:moveTo>
                  <a:pt x="1894267" y="112454"/>
                </a:moveTo>
                <a:lnTo>
                  <a:pt x="1437063" y="10929"/>
                </a:lnTo>
                <a:lnTo>
                  <a:pt x="1489503" y="9564"/>
                </a:lnTo>
                <a:lnTo>
                  <a:pt x="1845106" y="88528"/>
                </a:lnTo>
                <a:lnTo>
                  <a:pt x="1894267" y="112454"/>
                </a:lnTo>
                <a:close/>
              </a:path>
              <a:path w="3076575" h="3026409">
                <a:moveTo>
                  <a:pt x="7849" y="2451545"/>
                </a:moveTo>
                <a:lnTo>
                  <a:pt x="0" y="2449802"/>
                </a:lnTo>
                <a:lnTo>
                  <a:pt x="603" y="1162011"/>
                </a:lnTo>
                <a:lnTo>
                  <a:pt x="14429" y="1126053"/>
                </a:lnTo>
                <a:lnTo>
                  <a:pt x="34961" y="1078575"/>
                </a:lnTo>
                <a:lnTo>
                  <a:pt x="58701" y="1018800"/>
                </a:lnTo>
                <a:lnTo>
                  <a:pt x="80153" y="971526"/>
                </a:lnTo>
                <a:lnTo>
                  <a:pt x="104827" y="911959"/>
                </a:lnTo>
                <a:lnTo>
                  <a:pt x="127226" y="864895"/>
                </a:lnTo>
                <a:lnTo>
                  <a:pt x="150109" y="817939"/>
                </a:lnTo>
                <a:lnTo>
                  <a:pt x="173484" y="771092"/>
                </a:lnTo>
                <a:lnTo>
                  <a:pt x="197358" y="724356"/>
                </a:lnTo>
                <a:lnTo>
                  <a:pt x="221737" y="677732"/>
                </a:lnTo>
                <a:lnTo>
                  <a:pt x="246629" y="631222"/>
                </a:lnTo>
                <a:lnTo>
                  <a:pt x="269287" y="597226"/>
                </a:lnTo>
                <a:lnTo>
                  <a:pt x="295225" y="550948"/>
                </a:lnTo>
                <a:lnTo>
                  <a:pt x="318945" y="517187"/>
                </a:lnTo>
                <a:lnTo>
                  <a:pt x="343205" y="483546"/>
                </a:lnTo>
                <a:lnTo>
                  <a:pt x="374865" y="438539"/>
                </a:lnTo>
                <a:lnTo>
                  <a:pt x="405529" y="406320"/>
                </a:lnTo>
                <a:lnTo>
                  <a:pt x="440676" y="362087"/>
                </a:lnTo>
                <a:lnTo>
                  <a:pt x="474769" y="330630"/>
                </a:lnTo>
                <a:lnTo>
                  <a:pt x="510534" y="299544"/>
                </a:lnTo>
                <a:lnTo>
                  <a:pt x="547940" y="268822"/>
                </a:lnTo>
                <a:lnTo>
                  <a:pt x="586960" y="238458"/>
                </a:lnTo>
                <a:lnTo>
                  <a:pt x="627564" y="208447"/>
                </a:lnTo>
                <a:lnTo>
                  <a:pt x="669724" y="178780"/>
                </a:lnTo>
                <a:lnTo>
                  <a:pt x="713409" y="149453"/>
                </a:lnTo>
                <a:lnTo>
                  <a:pt x="755840" y="132856"/>
                </a:lnTo>
                <a:lnTo>
                  <a:pt x="802492" y="104187"/>
                </a:lnTo>
                <a:lnTo>
                  <a:pt x="847830" y="88237"/>
                </a:lnTo>
                <a:lnTo>
                  <a:pt x="894580" y="72599"/>
                </a:lnTo>
                <a:lnTo>
                  <a:pt x="942711" y="57268"/>
                </a:lnTo>
                <a:lnTo>
                  <a:pt x="992196" y="42238"/>
                </a:lnTo>
                <a:lnTo>
                  <a:pt x="1040535" y="26953"/>
                </a:lnTo>
                <a:lnTo>
                  <a:pt x="1087177" y="24301"/>
                </a:lnTo>
                <a:lnTo>
                  <a:pt x="1137555" y="9469"/>
                </a:lnTo>
                <a:lnTo>
                  <a:pt x="1186089" y="7237"/>
                </a:lnTo>
                <a:lnTo>
                  <a:pt x="1387842" y="0"/>
                </a:lnTo>
                <a:lnTo>
                  <a:pt x="1946218" y="123990"/>
                </a:lnTo>
                <a:lnTo>
                  <a:pt x="1995383" y="147916"/>
                </a:lnTo>
                <a:lnTo>
                  <a:pt x="2047201" y="159423"/>
                </a:lnTo>
                <a:lnTo>
                  <a:pt x="2096097" y="183290"/>
                </a:lnTo>
                <a:lnTo>
                  <a:pt x="2147508" y="194706"/>
                </a:lnTo>
                <a:lnTo>
                  <a:pt x="2195861" y="218452"/>
                </a:lnTo>
                <a:lnTo>
                  <a:pt x="2246592" y="229717"/>
                </a:lnTo>
                <a:lnTo>
                  <a:pt x="2478467" y="346253"/>
                </a:lnTo>
                <a:lnTo>
                  <a:pt x="2608715" y="414204"/>
                </a:lnTo>
                <a:lnTo>
                  <a:pt x="2647488" y="448832"/>
                </a:lnTo>
                <a:lnTo>
                  <a:pt x="2687955" y="470827"/>
                </a:lnTo>
                <a:lnTo>
                  <a:pt x="2724542" y="504970"/>
                </a:lnTo>
                <a:lnTo>
                  <a:pt x="2762685" y="526449"/>
                </a:lnTo>
                <a:lnTo>
                  <a:pt x="2796532" y="559984"/>
                </a:lnTo>
                <a:lnTo>
                  <a:pt x="2828667" y="593138"/>
                </a:lnTo>
                <a:lnTo>
                  <a:pt x="1483614" y="294462"/>
                </a:lnTo>
                <a:lnTo>
                  <a:pt x="1433385" y="296318"/>
                </a:lnTo>
                <a:lnTo>
                  <a:pt x="1386842" y="285983"/>
                </a:lnTo>
                <a:lnTo>
                  <a:pt x="1291306" y="290787"/>
                </a:lnTo>
                <a:lnTo>
                  <a:pt x="1242442" y="305955"/>
                </a:lnTo>
                <a:lnTo>
                  <a:pt x="1197523" y="308990"/>
                </a:lnTo>
                <a:lnTo>
                  <a:pt x="1151107" y="324702"/>
                </a:lnTo>
                <a:lnTo>
                  <a:pt x="1106012" y="340707"/>
                </a:lnTo>
                <a:lnTo>
                  <a:pt x="1062303" y="357020"/>
                </a:lnTo>
                <a:lnTo>
                  <a:pt x="1020045" y="373655"/>
                </a:lnTo>
                <a:lnTo>
                  <a:pt x="979302" y="390627"/>
                </a:lnTo>
                <a:lnTo>
                  <a:pt x="937385" y="420347"/>
                </a:lnTo>
                <a:lnTo>
                  <a:pt x="899867" y="438034"/>
                </a:lnTo>
                <a:lnTo>
                  <a:pt x="861306" y="468500"/>
                </a:lnTo>
                <a:lnTo>
                  <a:pt x="824518" y="499359"/>
                </a:lnTo>
                <a:lnTo>
                  <a:pt x="789570" y="530627"/>
                </a:lnTo>
                <a:lnTo>
                  <a:pt x="756526" y="562317"/>
                </a:lnTo>
                <a:lnTo>
                  <a:pt x="722698" y="606842"/>
                </a:lnTo>
                <a:lnTo>
                  <a:pt x="693656" y="639422"/>
                </a:lnTo>
                <a:lnTo>
                  <a:pt x="670825" y="673380"/>
                </a:lnTo>
                <a:lnTo>
                  <a:pt x="648443" y="707438"/>
                </a:lnTo>
                <a:lnTo>
                  <a:pt x="626506" y="741595"/>
                </a:lnTo>
                <a:lnTo>
                  <a:pt x="602257" y="788247"/>
                </a:lnTo>
                <a:lnTo>
                  <a:pt x="581198" y="822599"/>
                </a:lnTo>
                <a:lnTo>
                  <a:pt x="557819" y="869445"/>
                </a:lnTo>
                <a:lnTo>
                  <a:pt x="534870" y="916387"/>
                </a:lnTo>
                <a:lnTo>
                  <a:pt x="512347" y="963423"/>
                </a:lnTo>
                <a:lnTo>
                  <a:pt x="490246" y="1010552"/>
                </a:lnTo>
                <a:lnTo>
                  <a:pt x="468564" y="1057775"/>
                </a:lnTo>
                <a:lnTo>
                  <a:pt x="447297" y="1105090"/>
                </a:lnTo>
                <a:lnTo>
                  <a:pt x="426441" y="1152496"/>
                </a:lnTo>
                <a:lnTo>
                  <a:pt x="403239" y="1212391"/>
                </a:lnTo>
                <a:lnTo>
                  <a:pt x="383194" y="1259977"/>
                </a:lnTo>
                <a:lnTo>
                  <a:pt x="363549" y="1307652"/>
                </a:lnTo>
                <a:lnTo>
                  <a:pt x="341547" y="1367813"/>
                </a:lnTo>
                <a:lnTo>
                  <a:pt x="322691" y="1415663"/>
                </a:lnTo>
                <a:lnTo>
                  <a:pt x="301470" y="1475998"/>
                </a:lnTo>
                <a:lnTo>
                  <a:pt x="280634" y="1536418"/>
                </a:lnTo>
                <a:lnTo>
                  <a:pt x="262933" y="1584525"/>
                </a:lnTo>
                <a:lnTo>
                  <a:pt x="242856" y="1645113"/>
                </a:lnTo>
                <a:lnTo>
                  <a:pt x="225906" y="1693387"/>
                </a:lnTo>
                <a:lnTo>
                  <a:pt x="206572" y="1754140"/>
                </a:lnTo>
                <a:lnTo>
                  <a:pt x="190359" y="1802577"/>
                </a:lnTo>
                <a:lnTo>
                  <a:pt x="174508" y="1851095"/>
                </a:lnTo>
                <a:lnTo>
                  <a:pt x="156262" y="1912090"/>
                </a:lnTo>
                <a:lnTo>
                  <a:pt x="141125" y="1960766"/>
                </a:lnTo>
                <a:lnTo>
                  <a:pt x="126340" y="2009520"/>
                </a:lnTo>
                <a:lnTo>
                  <a:pt x="111902" y="2058352"/>
                </a:lnTo>
                <a:lnTo>
                  <a:pt x="97808" y="2107260"/>
                </a:lnTo>
                <a:lnTo>
                  <a:pt x="84054" y="2156243"/>
                </a:lnTo>
                <a:lnTo>
                  <a:pt x="73390" y="2192903"/>
                </a:lnTo>
                <a:lnTo>
                  <a:pt x="60305" y="2242035"/>
                </a:lnTo>
                <a:lnTo>
                  <a:pt x="50303" y="2278842"/>
                </a:lnTo>
                <a:lnTo>
                  <a:pt x="40626" y="2315721"/>
                </a:lnTo>
                <a:lnTo>
                  <a:pt x="31271" y="2352671"/>
                </a:lnTo>
                <a:lnTo>
                  <a:pt x="22233" y="2389693"/>
                </a:lnTo>
                <a:lnTo>
                  <a:pt x="13509" y="2426784"/>
                </a:lnTo>
                <a:lnTo>
                  <a:pt x="7849" y="2451545"/>
                </a:lnTo>
                <a:close/>
              </a:path>
              <a:path w="3076575" h="3026409">
                <a:moveTo>
                  <a:pt x="2331667" y="2993580"/>
                </a:moveTo>
                <a:lnTo>
                  <a:pt x="2322711" y="2991591"/>
                </a:lnTo>
                <a:lnTo>
                  <a:pt x="2323741" y="2965801"/>
                </a:lnTo>
                <a:lnTo>
                  <a:pt x="2329462" y="2928044"/>
                </a:lnTo>
                <a:lnTo>
                  <a:pt x="2337084" y="2890708"/>
                </a:lnTo>
                <a:lnTo>
                  <a:pt x="2349154" y="2841351"/>
                </a:lnTo>
                <a:lnTo>
                  <a:pt x="2383065" y="2718788"/>
                </a:lnTo>
                <a:lnTo>
                  <a:pt x="2404493" y="2645490"/>
                </a:lnTo>
                <a:lnTo>
                  <a:pt x="2412315" y="2621208"/>
                </a:lnTo>
                <a:lnTo>
                  <a:pt x="2422950" y="2584542"/>
                </a:lnTo>
                <a:lnTo>
                  <a:pt x="2444268" y="2511219"/>
                </a:lnTo>
                <a:lnTo>
                  <a:pt x="2457638" y="2462151"/>
                </a:lnTo>
                <a:lnTo>
                  <a:pt x="2468181" y="2425464"/>
                </a:lnTo>
                <a:lnTo>
                  <a:pt x="2478617" y="2388753"/>
                </a:lnTo>
                <a:lnTo>
                  <a:pt x="2491667" y="2339614"/>
                </a:lnTo>
                <a:lnTo>
                  <a:pt x="2501790" y="2302834"/>
                </a:lnTo>
                <a:lnTo>
                  <a:pt x="2514460" y="2253610"/>
                </a:lnTo>
                <a:lnTo>
                  <a:pt x="2526890" y="2204332"/>
                </a:lnTo>
                <a:lnTo>
                  <a:pt x="2539046" y="2154994"/>
                </a:lnTo>
                <a:lnTo>
                  <a:pt x="2550895" y="2105588"/>
                </a:lnTo>
                <a:lnTo>
                  <a:pt x="2562404" y="2056106"/>
                </a:lnTo>
                <a:lnTo>
                  <a:pt x="2573539" y="2006541"/>
                </a:lnTo>
                <a:lnTo>
                  <a:pt x="2584267" y="1956886"/>
                </a:lnTo>
                <a:lnTo>
                  <a:pt x="2597307" y="1894735"/>
                </a:lnTo>
                <a:lnTo>
                  <a:pt x="2607121" y="1844877"/>
                </a:lnTo>
                <a:lnTo>
                  <a:pt x="2619180" y="1782508"/>
                </a:lnTo>
                <a:lnTo>
                  <a:pt x="2638891" y="1669801"/>
                </a:lnTo>
                <a:lnTo>
                  <a:pt x="2649228" y="1607050"/>
                </a:lnTo>
                <a:lnTo>
                  <a:pt x="2658924" y="1544156"/>
                </a:lnTo>
                <a:lnTo>
                  <a:pt x="2665193" y="1493511"/>
                </a:lnTo>
                <a:lnTo>
                  <a:pt x="2673507" y="1430310"/>
                </a:lnTo>
                <a:lnTo>
                  <a:pt x="2683551" y="1341475"/>
                </a:lnTo>
                <a:lnTo>
                  <a:pt x="2688020" y="1264411"/>
                </a:lnTo>
                <a:lnTo>
                  <a:pt x="2687176" y="1199177"/>
                </a:lnTo>
                <a:lnTo>
                  <a:pt x="2684031" y="1133432"/>
                </a:lnTo>
                <a:lnTo>
                  <a:pt x="2676093" y="1079632"/>
                </a:lnTo>
                <a:lnTo>
                  <a:pt x="2666377" y="1025437"/>
                </a:lnTo>
                <a:lnTo>
                  <a:pt x="2655143" y="970905"/>
                </a:lnTo>
                <a:lnTo>
                  <a:pt x="2639898" y="928492"/>
                </a:lnTo>
                <a:lnTo>
                  <a:pt x="2623657" y="885858"/>
                </a:lnTo>
                <a:lnTo>
                  <a:pt x="2542928" y="763857"/>
                </a:lnTo>
                <a:lnTo>
                  <a:pt x="2522862" y="733382"/>
                </a:lnTo>
                <a:lnTo>
                  <a:pt x="2500610" y="715432"/>
                </a:lnTo>
                <a:lnTo>
                  <a:pt x="2479187" y="697665"/>
                </a:lnTo>
                <a:lnTo>
                  <a:pt x="2448119" y="677757"/>
                </a:lnTo>
                <a:lnTo>
                  <a:pt x="2417901" y="645028"/>
                </a:lnTo>
                <a:lnTo>
                  <a:pt x="2383021" y="624274"/>
                </a:lnTo>
                <a:lnTo>
                  <a:pt x="2346231" y="603095"/>
                </a:lnTo>
                <a:lnTo>
                  <a:pt x="2307526" y="581491"/>
                </a:lnTo>
                <a:lnTo>
                  <a:pt x="2266905" y="559461"/>
                </a:lnTo>
                <a:lnTo>
                  <a:pt x="2224362" y="537005"/>
                </a:lnTo>
                <a:lnTo>
                  <a:pt x="2179895" y="514122"/>
                </a:lnTo>
                <a:lnTo>
                  <a:pt x="2130747" y="503208"/>
                </a:lnTo>
                <a:lnTo>
                  <a:pt x="2032163" y="455298"/>
                </a:lnTo>
                <a:lnTo>
                  <a:pt x="1977213" y="443097"/>
                </a:lnTo>
                <a:lnTo>
                  <a:pt x="1923076" y="418066"/>
                </a:lnTo>
                <a:lnTo>
                  <a:pt x="1864241" y="405001"/>
                </a:lnTo>
                <a:lnTo>
                  <a:pt x="1806212" y="379106"/>
                </a:lnTo>
                <a:lnTo>
                  <a:pt x="1743480" y="365176"/>
                </a:lnTo>
                <a:lnTo>
                  <a:pt x="1681546" y="338414"/>
                </a:lnTo>
                <a:lnTo>
                  <a:pt x="2828667" y="593138"/>
                </a:lnTo>
                <a:lnTo>
                  <a:pt x="2859103" y="625915"/>
                </a:lnTo>
                <a:lnTo>
                  <a:pt x="2887851" y="658318"/>
                </a:lnTo>
                <a:lnTo>
                  <a:pt x="2912173" y="702747"/>
                </a:lnTo>
                <a:lnTo>
                  <a:pt x="2937588" y="734409"/>
                </a:lnTo>
                <a:lnTo>
                  <a:pt x="2958601" y="778103"/>
                </a:lnTo>
                <a:lnTo>
                  <a:pt x="2980732" y="809036"/>
                </a:lnTo>
                <a:lnTo>
                  <a:pt x="2998489" y="852007"/>
                </a:lnTo>
                <a:lnTo>
                  <a:pt x="3014636" y="894621"/>
                </a:lnTo>
                <a:lnTo>
                  <a:pt x="3029187" y="936880"/>
                </a:lnTo>
                <a:lnTo>
                  <a:pt x="3042155" y="978787"/>
                </a:lnTo>
                <a:lnTo>
                  <a:pt x="3053553" y="1020346"/>
                </a:lnTo>
                <a:lnTo>
                  <a:pt x="3060640" y="1073957"/>
                </a:lnTo>
                <a:lnTo>
                  <a:pt x="3068936" y="1114828"/>
                </a:lnTo>
                <a:lnTo>
                  <a:pt x="3072947" y="1167756"/>
                </a:lnTo>
                <a:lnTo>
                  <a:pt x="3075439" y="1220347"/>
                </a:lnTo>
                <a:lnTo>
                  <a:pt x="3076426" y="1272603"/>
                </a:lnTo>
                <a:lnTo>
                  <a:pt x="3075920" y="1324528"/>
                </a:lnTo>
                <a:lnTo>
                  <a:pt x="3073934" y="1376124"/>
                </a:lnTo>
                <a:lnTo>
                  <a:pt x="3067729" y="1439793"/>
                </a:lnTo>
                <a:lnTo>
                  <a:pt x="3062822" y="1490741"/>
                </a:lnTo>
                <a:lnTo>
                  <a:pt x="3054672" y="1553978"/>
                </a:lnTo>
                <a:lnTo>
                  <a:pt x="3045795" y="1617053"/>
                </a:lnTo>
                <a:lnTo>
                  <a:pt x="3036226" y="1679975"/>
                </a:lnTo>
                <a:lnTo>
                  <a:pt x="3025999" y="1742751"/>
                </a:lnTo>
                <a:lnTo>
                  <a:pt x="3015148" y="1805388"/>
                </a:lnTo>
                <a:lnTo>
                  <a:pt x="3003708" y="1867895"/>
                </a:lnTo>
                <a:lnTo>
                  <a:pt x="2994465" y="1917879"/>
                </a:lnTo>
                <a:lnTo>
                  <a:pt x="2981948" y="1980147"/>
                </a:lnTo>
                <a:lnTo>
                  <a:pt x="2971697" y="2029908"/>
                </a:lnTo>
                <a:lnTo>
                  <a:pt x="2963623" y="2067143"/>
                </a:lnTo>
                <a:lnTo>
                  <a:pt x="2947118" y="2141534"/>
                </a:lnTo>
                <a:lnTo>
                  <a:pt x="2935611" y="2191016"/>
                </a:lnTo>
                <a:lnTo>
                  <a:pt x="2923755" y="2240421"/>
                </a:lnTo>
                <a:lnTo>
                  <a:pt x="2911583" y="2289755"/>
                </a:lnTo>
                <a:lnTo>
                  <a:pt x="2899129" y="2339027"/>
                </a:lnTo>
                <a:lnTo>
                  <a:pt x="2886428" y="2388244"/>
                </a:lnTo>
                <a:lnTo>
                  <a:pt x="2873514" y="2437414"/>
                </a:lnTo>
                <a:lnTo>
                  <a:pt x="2863175" y="2474146"/>
                </a:lnTo>
                <a:lnTo>
                  <a:pt x="2849937" y="2523244"/>
                </a:lnTo>
                <a:lnTo>
                  <a:pt x="2839342" y="2559920"/>
                </a:lnTo>
                <a:lnTo>
                  <a:pt x="2828672" y="2596578"/>
                </a:lnTo>
                <a:lnTo>
                  <a:pt x="2815206" y="2645625"/>
                </a:lnTo>
                <a:lnTo>
                  <a:pt x="2804485" y="2682273"/>
                </a:lnTo>
                <a:lnTo>
                  <a:pt x="2793791" y="2718926"/>
                </a:lnTo>
                <a:lnTo>
                  <a:pt x="2783158" y="2755593"/>
                </a:lnTo>
                <a:lnTo>
                  <a:pt x="2765244" y="2816662"/>
                </a:lnTo>
                <a:lnTo>
                  <a:pt x="2750577" y="2865442"/>
                </a:lnTo>
                <a:lnTo>
                  <a:pt x="2734076" y="2926825"/>
                </a:lnTo>
                <a:lnTo>
                  <a:pt x="2724424" y="2963710"/>
                </a:lnTo>
                <a:lnTo>
                  <a:pt x="2716539" y="3000987"/>
                </a:lnTo>
                <a:lnTo>
                  <a:pt x="2713598" y="3026352"/>
                </a:lnTo>
                <a:lnTo>
                  <a:pt x="2331667" y="2993580"/>
                </a:lnTo>
                <a:close/>
              </a:path>
            </a:pathLst>
          </a:custGeom>
          <a:solidFill>
            <a:srgbClr val="F2AB5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850" b="1" i="0">
                <a:solidFill>
                  <a:srgbClr val="004E6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AF1F0"/>
          </a:solidFill>
        </p:spPr>
        <p:txBody>
          <a:bodyPr wrap="square" lIns="0" tIns="0" rIns="0" bIns="0" rtlCol="0"/>
          <a:lstStyle/>
          <a:p>
            <a:endParaRPr/>
          </a:p>
        </p:txBody>
      </p:sp>
      <p:sp>
        <p:nvSpPr>
          <p:cNvPr id="2" name="Holder 2"/>
          <p:cNvSpPr>
            <a:spLocks noGrp="1"/>
          </p:cNvSpPr>
          <p:nvPr>
            <p:ph type="title"/>
          </p:nvPr>
        </p:nvSpPr>
        <p:spPr>
          <a:xfrm>
            <a:off x="2907657" y="1498279"/>
            <a:ext cx="11807543" cy="1380450"/>
          </a:xfrm>
          <a:prstGeom prst="rect">
            <a:avLst/>
          </a:prstGeom>
        </p:spPr>
        <p:txBody>
          <a:bodyPr wrap="square" lIns="0" tIns="0" rIns="0" bIns="0">
            <a:spAutoFit/>
          </a:bodyPr>
          <a:lstStyle>
            <a:lvl1pPr>
              <a:defRPr sz="7850" b="1" i="0">
                <a:solidFill>
                  <a:srgbClr val="004E6F"/>
                </a:solidFill>
                <a:latin typeface="Arial"/>
                <a:cs typeface="Arial"/>
              </a:defRPr>
            </a:lvl1pPr>
          </a:lstStyle>
          <a:p>
            <a:endParaRPr/>
          </a:p>
        </p:txBody>
      </p:sp>
      <p:sp>
        <p:nvSpPr>
          <p:cNvPr id="3" name="Holder 3"/>
          <p:cNvSpPr>
            <a:spLocks noGrp="1"/>
          </p:cNvSpPr>
          <p:nvPr>
            <p:ph type="body" idx="1"/>
          </p:nvPr>
        </p:nvSpPr>
        <p:spPr>
          <a:xfrm>
            <a:off x="1644990" y="3238315"/>
            <a:ext cx="10298430" cy="5426075"/>
          </a:xfrm>
          <a:prstGeom prst="rect">
            <a:avLst/>
          </a:prstGeom>
        </p:spPr>
        <p:txBody>
          <a:bodyPr wrap="square" lIns="0" tIns="0" rIns="0" bIns="0">
            <a:spAutoFit/>
          </a:bodyPr>
          <a:lstStyle>
            <a:lvl1pPr>
              <a:defRPr sz="3400" b="0" i="0">
                <a:solidFill>
                  <a:srgbClr val="004E6F"/>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608307" y="0"/>
            <a:ext cx="4900930" cy="1031240"/>
            <a:chOff x="608307" y="0"/>
            <a:chExt cx="4900930" cy="1031240"/>
          </a:xfrm>
        </p:grpSpPr>
        <p:pic>
          <p:nvPicPr>
            <p:cNvPr id="6" name="object 6"/>
            <p:cNvPicPr/>
            <p:nvPr/>
          </p:nvPicPr>
          <p:blipFill>
            <a:blip r:embed="rId2" cstate="print"/>
            <a:stretch>
              <a:fillRect/>
            </a:stretch>
          </p:blipFill>
          <p:spPr>
            <a:xfrm>
              <a:off x="608307" y="154658"/>
              <a:ext cx="3295649" cy="876298"/>
            </a:xfrm>
            <a:prstGeom prst="rect">
              <a:avLst/>
            </a:prstGeom>
          </p:spPr>
        </p:pic>
        <p:pic>
          <p:nvPicPr>
            <p:cNvPr id="7" name="object 7"/>
            <p:cNvPicPr/>
            <p:nvPr/>
          </p:nvPicPr>
          <p:blipFill>
            <a:blip r:embed="rId3" cstate="print"/>
            <a:stretch>
              <a:fillRect/>
            </a:stretch>
          </p:blipFill>
          <p:spPr>
            <a:xfrm>
              <a:off x="3965722" y="0"/>
              <a:ext cx="1543049" cy="923924"/>
            </a:xfrm>
            <a:prstGeom prst="rect">
              <a:avLst/>
            </a:prstGeom>
          </p:spPr>
        </p:pic>
      </p:grpSp>
      <p:sp>
        <p:nvSpPr>
          <p:cNvPr id="8" name="object 8"/>
          <p:cNvSpPr txBox="1">
            <a:spLocks noGrp="1"/>
          </p:cNvSpPr>
          <p:nvPr>
            <p:ph type="title"/>
          </p:nvPr>
        </p:nvSpPr>
        <p:spPr>
          <a:xfrm>
            <a:off x="1447800" y="1562100"/>
            <a:ext cx="8458200" cy="5348259"/>
          </a:xfrm>
        </p:spPr>
        <p:txBody>
          <a:bodyPr vert="horz" wrap="square" lIns="0" tIns="53975" rIns="0" bIns="0" rtlCol="0">
            <a:spAutoFit/>
          </a:bodyPr>
          <a:lstStyle/>
          <a:p>
            <a:endParaRPr lang="id-ID" sz="2800" dirty="0"/>
          </a:p>
          <a:p>
            <a:pPr algn="ct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The Key Role of Teachers </a:t>
            </a:r>
            <a:br>
              <a:rPr lang="id-ID"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in Creating</a:t>
            </a:r>
            <a:br>
              <a:rPr lang="id-ID"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 Prosperous School Environment for High School </a:t>
            </a:r>
            <a:br>
              <a:rPr lang="id-ID"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and Vocational School Students: Marriage Readiness Through Online Group Guidance</a:t>
            </a:r>
            <a:br>
              <a:rPr lang="id-ID"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id-ID" sz="2800" dirty="0">
                <a:effectLst/>
                <a:latin typeface="Calibri" panose="020F0502020204030204" pitchFamily="34" charset="0"/>
                <a:ea typeface="Calibri" panose="020F0502020204030204" pitchFamily="34" charset="0"/>
                <a:cs typeface="Times New Roman" panose="02020603050405020304" pitchFamily="18" charset="0"/>
              </a:rPr>
            </a:br>
            <a:r>
              <a:rPr lang="id-ID" sz="2800" dirty="0">
                <a:effectLst/>
                <a:latin typeface="Calibri" panose="020F0502020204030204" pitchFamily="34" charset="0"/>
                <a:ea typeface="Calibri" panose="020F0502020204030204" pitchFamily="34" charset="0"/>
                <a:cs typeface="Times New Roman" panose="02020603050405020304" pitchFamily="18" charset="0"/>
              </a:rPr>
              <a:t>Wiwit Kanti</a:t>
            </a:r>
            <a:br>
              <a:rPr lang="id-ID" sz="2800" dirty="0">
                <a:effectLst/>
                <a:latin typeface="Calibri" panose="020F0502020204030204" pitchFamily="34" charset="0"/>
                <a:ea typeface="Calibri" panose="020F0502020204030204" pitchFamily="34" charset="0"/>
                <a:cs typeface="Times New Roman" panose="02020603050405020304" pitchFamily="18" charset="0"/>
              </a:rPr>
            </a:br>
            <a:r>
              <a:rPr lang="id-ID" sz="1800">
                <a:effectLst/>
                <a:latin typeface="Calibri" panose="020F0502020204030204" pitchFamily="34" charset="0"/>
                <a:ea typeface="Calibri" panose="020F0502020204030204" pitchFamily="34" charset="0"/>
                <a:cs typeface="Times New Roman" panose="02020603050405020304" pitchFamily="18" charset="0"/>
              </a:rPr>
              <a:t>2307694 </a:t>
            </a:r>
            <a:br>
              <a:rPr lang="id-ID" sz="1800">
                <a:effectLst/>
                <a:latin typeface="Calibri" panose="020F0502020204030204" pitchFamily="34" charset="0"/>
                <a:ea typeface="Calibri" panose="020F0502020204030204" pitchFamily="34" charset="0"/>
                <a:cs typeface="Times New Roman" panose="02020603050405020304" pitchFamily="18" charset="0"/>
              </a:rPr>
            </a:br>
            <a:r>
              <a:rPr lang="id-ID" sz="1800">
                <a:effectLst/>
                <a:latin typeface="Calibri" panose="020F0502020204030204" pitchFamily="34" charset="0"/>
                <a:ea typeface="Calibri" panose="020F0502020204030204" pitchFamily="34" charset="0"/>
                <a:cs typeface="Times New Roman" panose="02020603050405020304" pitchFamily="18" charset="0"/>
              </a:rPr>
              <a:t>wiwit</a:t>
            </a:r>
            <a:r>
              <a:rPr lang="id-ID" sz="1800" dirty="0">
                <a:effectLst/>
                <a:latin typeface="Calibri" panose="020F0502020204030204" pitchFamily="34" charset="0"/>
                <a:ea typeface="Calibri" panose="020F0502020204030204" pitchFamily="34" charset="0"/>
                <a:cs typeface="Times New Roman" panose="02020603050405020304" pitchFamily="18" charset="0"/>
              </a:rPr>
              <a:t>.kanti@gmail.com</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2</a:t>
            </a:r>
            <a:r>
              <a:rPr lang="en-US" sz="28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800" dirty="0">
                <a:latin typeface="Calibri" panose="020F0502020204030204" pitchFamily="34" charset="0"/>
                <a:ea typeface="Calibri" panose="020F0502020204030204" pitchFamily="34" charset="0"/>
                <a:cs typeface="Times New Roman" panose="02020603050405020304" pitchFamily="18" charset="0"/>
              </a:rPr>
              <a:t> Bandung International Conference Guidance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and Counseling 2024</a:t>
            </a:r>
            <a:endParaRPr lang="id-ID"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7809210" cy="10287000"/>
            <a:chOff x="0" y="0"/>
            <a:chExt cx="17809210" cy="10287000"/>
          </a:xfrm>
        </p:grpSpPr>
        <p:sp>
          <p:nvSpPr>
            <p:cNvPr id="3" name="object 3"/>
            <p:cNvSpPr/>
            <p:nvPr/>
          </p:nvSpPr>
          <p:spPr>
            <a:xfrm>
              <a:off x="526203" y="730745"/>
              <a:ext cx="11324590" cy="7180580"/>
            </a:xfrm>
            <a:custGeom>
              <a:avLst/>
              <a:gdLst/>
              <a:ahLst/>
              <a:cxnLst/>
              <a:rect l="l" t="t" r="r" b="b"/>
              <a:pathLst>
                <a:path w="11324590" h="7180580">
                  <a:moveTo>
                    <a:pt x="10943586" y="7180051"/>
                  </a:moveTo>
                  <a:lnTo>
                    <a:pt x="380803" y="7180051"/>
                  </a:lnTo>
                  <a:lnTo>
                    <a:pt x="333207" y="7177095"/>
                  </a:lnTo>
                  <a:lnTo>
                    <a:pt x="287187" y="7168426"/>
                  </a:lnTo>
                  <a:lnTo>
                    <a:pt x="243295" y="7154416"/>
                  </a:lnTo>
                  <a:lnTo>
                    <a:pt x="201889" y="7135420"/>
                  </a:lnTo>
                  <a:lnTo>
                    <a:pt x="163325" y="7111796"/>
                  </a:lnTo>
                  <a:lnTo>
                    <a:pt x="127962" y="7083902"/>
                  </a:lnTo>
                  <a:lnTo>
                    <a:pt x="96155" y="7052094"/>
                  </a:lnTo>
                  <a:lnTo>
                    <a:pt x="68262" y="7016730"/>
                  </a:lnTo>
                  <a:lnTo>
                    <a:pt x="44639" y="6978166"/>
                  </a:lnTo>
                  <a:lnTo>
                    <a:pt x="25645" y="6936760"/>
                  </a:lnTo>
                  <a:lnTo>
                    <a:pt x="11636" y="6892870"/>
                  </a:lnTo>
                  <a:lnTo>
                    <a:pt x="2968" y="6846852"/>
                  </a:lnTo>
                  <a:lnTo>
                    <a:pt x="0" y="6799064"/>
                  </a:lnTo>
                  <a:lnTo>
                    <a:pt x="0" y="380999"/>
                  </a:lnTo>
                  <a:lnTo>
                    <a:pt x="2968" y="333207"/>
                  </a:lnTo>
                  <a:lnTo>
                    <a:pt x="11636" y="287187"/>
                  </a:lnTo>
                  <a:lnTo>
                    <a:pt x="25645" y="243295"/>
                  </a:lnTo>
                  <a:lnTo>
                    <a:pt x="44639" y="201889"/>
                  </a:lnTo>
                  <a:lnTo>
                    <a:pt x="68262" y="163325"/>
                  </a:lnTo>
                  <a:lnTo>
                    <a:pt x="96155" y="127962"/>
                  </a:lnTo>
                  <a:lnTo>
                    <a:pt x="127962" y="96155"/>
                  </a:lnTo>
                  <a:lnTo>
                    <a:pt x="163325" y="68262"/>
                  </a:lnTo>
                  <a:lnTo>
                    <a:pt x="201889" y="44639"/>
                  </a:lnTo>
                  <a:lnTo>
                    <a:pt x="243295" y="25645"/>
                  </a:lnTo>
                  <a:lnTo>
                    <a:pt x="287187" y="11636"/>
                  </a:lnTo>
                  <a:lnTo>
                    <a:pt x="333207" y="2968"/>
                  </a:lnTo>
                  <a:lnTo>
                    <a:pt x="380999" y="0"/>
                  </a:lnTo>
                  <a:lnTo>
                    <a:pt x="10943390" y="0"/>
                  </a:lnTo>
                  <a:lnTo>
                    <a:pt x="10991178" y="2968"/>
                  </a:lnTo>
                  <a:lnTo>
                    <a:pt x="11037196" y="11636"/>
                  </a:lnTo>
                  <a:lnTo>
                    <a:pt x="11081086" y="25645"/>
                  </a:lnTo>
                  <a:lnTo>
                    <a:pt x="11122492" y="44639"/>
                  </a:lnTo>
                  <a:lnTo>
                    <a:pt x="11161056" y="68262"/>
                  </a:lnTo>
                  <a:lnTo>
                    <a:pt x="11196420" y="96155"/>
                  </a:lnTo>
                  <a:lnTo>
                    <a:pt x="11228228" y="127962"/>
                  </a:lnTo>
                  <a:lnTo>
                    <a:pt x="11256122" y="163325"/>
                  </a:lnTo>
                  <a:lnTo>
                    <a:pt x="11279746" y="201889"/>
                  </a:lnTo>
                  <a:lnTo>
                    <a:pt x="11298742" y="243295"/>
                  </a:lnTo>
                  <a:lnTo>
                    <a:pt x="11312752" y="287187"/>
                  </a:lnTo>
                  <a:lnTo>
                    <a:pt x="11321421" y="333207"/>
                  </a:lnTo>
                  <a:lnTo>
                    <a:pt x="11324390" y="380999"/>
                  </a:lnTo>
                  <a:lnTo>
                    <a:pt x="11324390" y="6799064"/>
                  </a:lnTo>
                  <a:lnTo>
                    <a:pt x="11321421" y="6846852"/>
                  </a:lnTo>
                  <a:lnTo>
                    <a:pt x="11312752" y="6892870"/>
                  </a:lnTo>
                  <a:lnTo>
                    <a:pt x="11298742" y="6936760"/>
                  </a:lnTo>
                  <a:lnTo>
                    <a:pt x="11279746" y="6978166"/>
                  </a:lnTo>
                  <a:lnTo>
                    <a:pt x="11256122" y="7016730"/>
                  </a:lnTo>
                  <a:lnTo>
                    <a:pt x="11228228" y="7052094"/>
                  </a:lnTo>
                  <a:lnTo>
                    <a:pt x="11196420" y="7083902"/>
                  </a:lnTo>
                  <a:lnTo>
                    <a:pt x="11161056" y="7111796"/>
                  </a:lnTo>
                  <a:lnTo>
                    <a:pt x="11122492" y="7135420"/>
                  </a:lnTo>
                  <a:lnTo>
                    <a:pt x="11081086" y="7154416"/>
                  </a:lnTo>
                  <a:lnTo>
                    <a:pt x="11037196" y="7168426"/>
                  </a:lnTo>
                  <a:lnTo>
                    <a:pt x="10991178" y="7177095"/>
                  </a:lnTo>
                  <a:lnTo>
                    <a:pt x="10943586" y="7180051"/>
                  </a:lnTo>
                  <a:close/>
                </a:path>
              </a:pathLst>
            </a:custGeom>
            <a:solidFill>
              <a:srgbClr val="F2DDD1"/>
            </a:solidFill>
          </p:spPr>
          <p:txBody>
            <a:bodyPr wrap="square" lIns="0" tIns="0" rIns="0" bIns="0" rtlCol="0"/>
            <a:lstStyle/>
            <a:p>
              <a:endParaRPr/>
            </a:p>
          </p:txBody>
        </p:sp>
        <p:sp>
          <p:nvSpPr>
            <p:cNvPr id="4" name="object 4"/>
            <p:cNvSpPr/>
            <p:nvPr/>
          </p:nvSpPr>
          <p:spPr>
            <a:xfrm>
              <a:off x="8029943" y="5966398"/>
              <a:ext cx="9779000" cy="4321175"/>
            </a:xfrm>
            <a:custGeom>
              <a:avLst/>
              <a:gdLst/>
              <a:ahLst/>
              <a:cxnLst/>
              <a:rect l="l" t="t" r="r" b="b"/>
              <a:pathLst>
                <a:path w="9779000" h="4321175">
                  <a:moveTo>
                    <a:pt x="665248" y="4320600"/>
                  </a:moveTo>
                  <a:lnTo>
                    <a:pt x="200685" y="4320600"/>
                  </a:lnTo>
                  <a:lnTo>
                    <a:pt x="200685" y="2377150"/>
                  </a:lnTo>
                  <a:lnTo>
                    <a:pt x="2275" y="2301459"/>
                  </a:lnTo>
                  <a:lnTo>
                    <a:pt x="0" y="2298170"/>
                  </a:lnTo>
                  <a:lnTo>
                    <a:pt x="17" y="1981237"/>
                  </a:lnTo>
                  <a:lnTo>
                    <a:pt x="177" y="1981094"/>
                  </a:lnTo>
                  <a:lnTo>
                    <a:pt x="337" y="1979441"/>
                  </a:lnTo>
                  <a:lnTo>
                    <a:pt x="835" y="1978090"/>
                  </a:lnTo>
                  <a:lnTo>
                    <a:pt x="1902" y="1976472"/>
                  </a:lnTo>
                  <a:lnTo>
                    <a:pt x="2258" y="1976151"/>
                  </a:lnTo>
                  <a:lnTo>
                    <a:pt x="3040" y="1975334"/>
                  </a:lnTo>
                  <a:lnTo>
                    <a:pt x="3307" y="1974782"/>
                  </a:lnTo>
                  <a:lnTo>
                    <a:pt x="4320" y="1974089"/>
                  </a:lnTo>
                  <a:lnTo>
                    <a:pt x="4942" y="1974018"/>
                  </a:lnTo>
                  <a:lnTo>
                    <a:pt x="5796" y="1973662"/>
                  </a:lnTo>
                  <a:lnTo>
                    <a:pt x="5974" y="1973342"/>
                  </a:lnTo>
                  <a:lnTo>
                    <a:pt x="6507950" y="0"/>
                  </a:lnTo>
                  <a:lnTo>
                    <a:pt x="6510460" y="0"/>
                  </a:lnTo>
                  <a:lnTo>
                    <a:pt x="9772512" y="878327"/>
                  </a:lnTo>
                  <a:lnTo>
                    <a:pt x="9772690" y="878665"/>
                  </a:lnTo>
                  <a:lnTo>
                    <a:pt x="9773668" y="879038"/>
                  </a:lnTo>
                  <a:lnTo>
                    <a:pt x="9774379" y="879145"/>
                  </a:lnTo>
                  <a:lnTo>
                    <a:pt x="9775446" y="879874"/>
                  </a:lnTo>
                  <a:lnTo>
                    <a:pt x="9775677" y="880389"/>
                  </a:lnTo>
                  <a:lnTo>
                    <a:pt x="9776780" y="881510"/>
                  </a:lnTo>
                  <a:lnTo>
                    <a:pt x="9777847" y="883110"/>
                  </a:lnTo>
                  <a:lnTo>
                    <a:pt x="9778327" y="884390"/>
                  </a:lnTo>
                  <a:lnTo>
                    <a:pt x="9778540" y="886061"/>
                  </a:lnTo>
                  <a:lnTo>
                    <a:pt x="9778736" y="886239"/>
                  </a:lnTo>
                  <a:lnTo>
                    <a:pt x="9778807" y="1181747"/>
                  </a:lnTo>
                  <a:lnTo>
                    <a:pt x="9776477" y="1185090"/>
                  </a:lnTo>
                  <a:lnTo>
                    <a:pt x="9507711" y="1283521"/>
                  </a:lnTo>
                  <a:lnTo>
                    <a:pt x="9507711" y="2554437"/>
                  </a:lnTo>
                  <a:lnTo>
                    <a:pt x="665248" y="2554437"/>
                  </a:lnTo>
                  <a:lnTo>
                    <a:pt x="665248" y="4320600"/>
                  </a:lnTo>
                  <a:close/>
                </a:path>
                <a:path w="9779000" h="4321175">
                  <a:moveTo>
                    <a:pt x="3608860" y="4320600"/>
                  </a:moveTo>
                  <a:lnTo>
                    <a:pt x="3144226" y="4320600"/>
                  </a:lnTo>
                  <a:lnTo>
                    <a:pt x="3144226" y="3500098"/>
                  </a:lnTo>
                  <a:lnTo>
                    <a:pt x="665248" y="2554437"/>
                  </a:lnTo>
                  <a:lnTo>
                    <a:pt x="9507711" y="2554437"/>
                  </a:lnTo>
                  <a:lnTo>
                    <a:pt x="9507711" y="3029294"/>
                  </a:lnTo>
                  <a:lnTo>
                    <a:pt x="4740733" y="3029294"/>
                  </a:lnTo>
                  <a:lnTo>
                    <a:pt x="3608860" y="3443806"/>
                  </a:lnTo>
                  <a:lnTo>
                    <a:pt x="3608860" y="4320600"/>
                  </a:lnTo>
                  <a:close/>
                </a:path>
                <a:path w="9779000" h="4321175">
                  <a:moveTo>
                    <a:pt x="9507711" y="4320600"/>
                  </a:moveTo>
                  <a:lnTo>
                    <a:pt x="4740733" y="4320600"/>
                  </a:lnTo>
                  <a:lnTo>
                    <a:pt x="4740733" y="3029294"/>
                  </a:lnTo>
                  <a:lnTo>
                    <a:pt x="9507711" y="3029294"/>
                  </a:lnTo>
                  <a:lnTo>
                    <a:pt x="9507711" y="4320600"/>
                  </a:lnTo>
                  <a:close/>
                </a:path>
              </a:pathLst>
            </a:custGeom>
            <a:solidFill>
              <a:srgbClr val="BDD5C7"/>
            </a:solidFill>
          </p:spPr>
          <p:txBody>
            <a:bodyPr wrap="square" lIns="0" tIns="0" rIns="0" bIns="0" rtlCol="0"/>
            <a:lstStyle/>
            <a:p>
              <a:endParaRPr/>
            </a:p>
          </p:txBody>
        </p:sp>
        <p:sp>
          <p:nvSpPr>
            <p:cNvPr id="5" name="object 5"/>
            <p:cNvSpPr/>
            <p:nvPr/>
          </p:nvSpPr>
          <p:spPr>
            <a:xfrm>
              <a:off x="16458232" y="7849097"/>
              <a:ext cx="198120" cy="2436495"/>
            </a:xfrm>
            <a:custGeom>
              <a:avLst/>
              <a:gdLst/>
              <a:ahLst/>
              <a:cxnLst/>
              <a:rect l="l" t="t" r="r" b="b"/>
              <a:pathLst>
                <a:path w="198119" h="2436495">
                  <a:moveTo>
                    <a:pt x="99071" y="198089"/>
                  </a:moveTo>
                  <a:lnTo>
                    <a:pt x="60551" y="190294"/>
                  </a:lnTo>
                  <a:lnTo>
                    <a:pt x="29061" y="169048"/>
                  </a:lnTo>
                  <a:lnTo>
                    <a:pt x="7813" y="137563"/>
                  </a:lnTo>
                  <a:lnTo>
                    <a:pt x="17" y="99053"/>
                  </a:lnTo>
                  <a:lnTo>
                    <a:pt x="7803" y="60533"/>
                  </a:lnTo>
                  <a:lnTo>
                    <a:pt x="29048" y="29044"/>
                  </a:lnTo>
                  <a:lnTo>
                    <a:pt x="60541" y="7796"/>
                  </a:lnTo>
                  <a:lnTo>
                    <a:pt x="99071" y="0"/>
                  </a:lnTo>
                  <a:lnTo>
                    <a:pt x="137581" y="7796"/>
                  </a:lnTo>
                  <a:lnTo>
                    <a:pt x="169065" y="29044"/>
                  </a:lnTo>
                  <a:lnTo>
                    <a:pt x="190311" y="60533"/>
                  </a:lnTo>
                  <a:lnTo>
                    <a:pt x="198107" y="99053"/>
                  </a:lnTo>
                  <a:lnTo>
                    <a:pt x="190311" y="137563"/>
                  </a:lnTo>
                  <a:lnTo>
                    <a:pt x="169065" y="169048"/>
                  </a:lnTo>
                  <a:lnTo>
                    <a:pt x="137581" y="190294"/>
                  </a:lnTo>
                  <a:lnTo>
                    <a:pt x="99071" y="198089"/>
                  </a:lnTo>
                  <a:close/>
                </a:path>
                <a:path w="198119" h="2436495">
                  <a:moveTo>
                    <a:pt x="99053" y="1320344"/>
                  </a:moveTo>
                  <a:lnTo>
                    <a:pt x="60533" y="1312548"/>
                  </a:lnTo>
                  <a:lnTo>
                    <a:pt x="29044" y="1291300"/>
                  </a:lnTo>
                  <a:lnTo>
                    <a:pt x="7796" y="1259811"/>
                  </a:lnTo>
                  <a:lnTo>
                    <a:pt x="0" y="1221290"/>
                  </a:lnTo>
                  <a:lnTo>
                    <a:pt x="7796" y="1182780"/>
                  </a:lnTo>
                  <a:lnTo>
                    <a:pt x="29044" y="1151296"/>
                  </a:lnTo>
                  <a:lnTo>
                    <a:pt x="60533" y="1130050"/>
                  </a:lnTo>
                  <a:lnTo>
                    <a:pt x="99053" y="1122254"/>
                  </a:lnTo>
                  <a:lnTo>
                    <a:pt x="137563" y="1130050"/>
                  </a:lnTo>
                  <a:lnTo>
                    <a:pt x="169048" y="1151296"/>
                  </a:lnTo>
                  <a:lnTo>
                    <a:pt x="190294" y="1182780"/>
                  </a:lnTo>
                  <a:lnTo>
                    <a:pt x="198089" y="1221290"/>
                  </a:lnTo>
                  <a:lnTo>
                    <a:pt x="190294" y="1259811"/>
                  </a:lnTo>
                  <a:lnTo>
                    <a:pt x="169048" y="1291300"/>
                  </a:lnTo>
                  <a:lnTo>
                    <a:pt x="137563" y="1312548"/>
                  </a:lnTo>
                  <a:lnTo>
                    <a:pt x="99053" y="1320344"/>
                  </a:lnTo>
                  <a:close/>
                </a:path>
                <a:path w="198119" h="2436495">
                  <a:moveTo>
                    <a:pt x="99071" y="2435967"/>
                  </a:moveTo>
                  <a:lnTo>
                    <a:pt x="60551" y="2428171"/>
                  </a:lnTo>
                  <a:lnTo>
                    <a:pt x="29061" y="2406925"/>
                  </a:lnTo>
                  <a:lnTo>
                    <a:pt x="7813" y="2375441"/>
                  </a:lnTo>
                  <a:lnTo>
                    <a:pt x="17" y="2336931"/>
                  </a:lnTo>
                  <a:lnTo>
                    <a:pt x="7813" y="2298410"/>
                  </a:lnTo>
                  <a:lnTo>
                    <a:pt x="29061" y="2266921"/>
                  </a:lnTo>
                  <a:lnTo>
                    <a:pt x="60551" y="2245673"/>
                  </a:lnTo>
                  <a:lnTo>
                    <a:pt x="99071" y="2237877"/>
                  </a:lnTo>
                  <a:lnTo>
                    <a:pt x="137581" y="2245673"/>
                  </a:lnTo>
                  <a:lnTo>
                    <a:pt x="169065" y="2266921"/>
                  </a:lnTo>
                  <a:lnTo>
                    <a:pt x="190311" y="2298410"/>
                  </a:lnTo>
                  <a:lnTo>
                    <a:pt x="198107" y="2336931"/>
                  </a:lnTo>
                  <a:lnTo>
                    <a:pt x="190311" y="2375441"/>
                  </a:lnTo>
                  <a:lnTo>
                    <a:pt x="169065" y="2406925"/>
                  </a:lnTo>
                  <a:lnTo>
                    <a:pt x="137581" y="2428171"/>
                  </a:lnTo>
                  <a:lnTo>
                    <a:pt x="99071" y="2435967"/>
                  </a:lnTo>
                  <a:close/>
                </a:path>
              </a:pathLst>
            </a:custGeom>
            <a:solidFill>
              <a:srgbClr val="F2AB5E"/>
            </a:solidFill>
          </p:spPr>
          <p:txBody>
            <a:bodyPr wrap="square" lIns="0" tIns="0" rIns="0" bIns="0" rtlCol="0"/>
            <a:lstStyle/>
            <a:p>
              <a:endParaRPr/>
            </a:p>
          </p:txBody>
        </p:sp>
        <p:sp>
          <p:nvSpPr>
            <p:cNvPr id="6" name="object 6"/>
            <p:cNvSpPr/>
            <p:nvPr/>
          </p:nvSpPr>
          <p:spPr>
            <a:xfrm>
              <a:off x="8248391" y="8633491"/>
              <a:ext cx="3157220" cy="1653539"/>
            </a:xfrm>
            <a:custGeom>
              <a:avLst/>
              <a:gdLst/>
              <a:ahLst/>
              <a:cxnLst/>
              <a:rect l="l" t="t" r="r" b="b"/>
              <a:pathLst>
                <a:path w="3157220" h="1653540">
                  <a:moveTo>
                    <a:pt x="3156383" y="1653507"/>
                  </a:moveTo>
                  <a:lnTo>
                    <a:pt x="2943558" y="1653507"/>
                  </a:lnTo>
                  <a:lnTo>
                    <a:pt x="2943558" y="1029779"/>
                  </a:lnTo>
                  <a:lnTo>
                    <a:pt x="3156654" y="945038"/>
                  </a:lnTo>
                  <a:lnTo>
                    <a:pt x="3156383" y="1653507"/>
                  </a:lnTo>
                  <a:close/>
                </a:path>
                <a:path w="3157220" h="1653540">
                  <a:moveTo>
                    <a:pt x="213149" y="1653507"/>
                  </a:moveTo>
                  <a:lnTo>
                    <a:pt x="0" y="1653507"/>
                  </a:lnTo>
                  <a:lnTo>
                    <a:pt x="0" y="58337"/>
                  </a:lnTo>
                  <a:lnTo>
                    <a:pt x="213149" y="0"/>
                  </a:lnTo>
                  <a:lnTo>
                    <a:pt x="213149" y="1653507"/>
                  </a:lnTo>
                  <a:close/>
                </a:path>
              </a:pathLst>
            </a:custGeom>
            <a:solidFill>
              <a:srgbClr val="BEBDBE"/>
            </a:solidFill>
          </p:spPr>
          <p:txBody>
            <a:bodyPr wrap="square" lIns="0" tIns="0" rIns="0" bIns="0" rtlCol="0"/>
            <a:lstStyle/>
            <a:p>
              <a:endParaRPr/>
            </a:p>
          </p:txBody>
        </p:sp>
        <p:pic>
          <p:nvPicPr>
            <p:cNvPr id="7" name="object 7"/>
            <p:cNvPicPr/>
            <p:nvPr/>
          </p:nvPicPr>
          <p:blipFill>
            <a:blip r:embed="rId2" cstate="print"/>
            <a:stretch>
              <a:fillRect/>
            </a:stretch>
          </p:blipFill>
          <p:spPr>
            <a:xfrm>
              <a:off x="8029943" y="0"/>
              <a:ext cx="9778807" cy="10286999"/>
            </a:xfrm>
            <a:prstGeom prst="rect">
              <a:avLst/>
            </a:prstGeom>
          </p:spPr>
        </p:pic>
        <p:sp>
          <p:nvSpPr>
            <p:cNvPr id="8" name="object 8"/>
            <p:cNvSpPr/>
            <p:nvPr/>
          </p:nvSpPr>
          <p:spPr>
            <a:xfrm>
              <a:off x="1008265" y="1131518"/>
              <a:ext cx="6963409" cy="695325"/>
            </a:xfrm>
            <a:custGeom>
              <a:avLst/>
              <a:gdLst/>
              <a:ahLst/>
              <a:cxnLst/>
              <a:rect l="l" t="t" r="r" b="b"/>
              <a:pathLst>
                <a:path w="6963409" h="695325">
                  <a:moveTo>
                    <a:pt x="711555" y="89014"/>
                  </a:moveTo>
                  <a:lnTo>
                    <a:pt x="696163" y="42405"/>
                  </a:lnTo>
                  <a:lnTo>
                    <a:pt x="653364" y="7251"/>
                  </a:lnTo>
                  <a:lnTo>
                    <a:pt x="616915" y="0"/>
                  </a:lnTo>
                  <a:lnTo>
                    <a:pt x="95250" y="0"/>
                  </a:lnTo>
                  <a:lnTo>
                    <a:pt x="42405" y="16002"/>
                  </a:lnTo>
                  <a:lnTo>
                    <a:pt x="7251" y="58801"/>
                  </a:lnTo>
                  <a:lnTo>
                    <a:pt x="0" y="95250"/>
                  </a:lnTo>
                  <a:lnTo>
                    <a:pt x="0" y="600011"/>
                  </a:lnTo>
                  <a:lnTo>
                    <a:pt x="16002" y="652856"/>
                  </a:lnTo>
                  <a:lnTo>
                    <a:pt x="58801" y="688009"/>
                  </a:lnTo>
                  <a:lnTo>
                    <a:pt x="95250" y="695261"/>
                  </a:lnTo>
                  <a:lnTo>
                    <a:pt x="616915" y="695261"/>
                  </a:lnTo>
                  <a:lnTo>
                    <a:pt x="669759" y="679259"/>
                  </a:lnTo>
                  <a:lnTo>
                    <a:pt x="704913" y="636460"/>
                  </a:lnTo>
                  <a:lnTo>
                    <a:pt x="711555" y="606259"/>
                  </a:lnTo>
                  <a:lnTo>
                    <a:pt x="711555" y="89014"/>
                  </a:lnTo>
                  <a:close/>
                </a:path>
                <a:path w="6963409" h="695325">
                  <a:moveTo>
                    <a:pt x="1604645" y="89014"/>
                  </a:moveTo>
                  <a:lnTo>
                    <a:pt x="1589252" y="42405"/>
                  </a:lnTo>
                  <a:lnTo>
                    <a:pt x="1546453" y="7251"/>
                  </a:lnTo>
                  <a:lnTo>
                    <a:pt x="1510004" y="0"/>
                  </a:lnTo>
                  <a:lnTo>
                    <a:pt x="988339" y="0"/>
                  </a:lnTo>
                  <a:lnTo>
                    <a:pt x="935494" y="16002"/>
                  </a:lnTo>
                  <a:lnTo>
                    <a:pt x="900341" y="58801"/>
                  </a:lnTo>
                  <a:lnTo>
                    <a:pt x="893089" y="95250"/>
                  </a:lnTo>
                  <a:lnTo>
                    <a:pt x="893089" y="600011"/>
                  </a:lnTo>
                  <a:lnTo>
                    <a:pt x="909091" y="652856"/>
                  </a:lnTo>
                  <a:lnTo>
                    <a:pt x="951890" y="688009"/>
                  </a:lnTo>
                  <a:lnTo>
                    <a:pt x="988339" y="695261"/>
                  </a:lnTo>
                  <a:lnTo>
                    <a:pt x="1510004" y="695261"/>
                  </a:lnTo>
                  <a:lnTo>
                    <a:pt x="1562849" y="679259"/>
                  </a:lnTo>
                  <a:lnTo>
                    <a:pt x="1598002" y="636460"/>
                  </a:lnTo>
                  <a:lnTo>
                    <a:pt x="1604645" y="606259"/>
                  </a:lnTo>
                  <a:lnTo>
                    <a:pt x="1604645" y="89014"/>
                  </a:lnTo>
                  <a:close/>
                </a:path>
                <a:path w="6963409" h="695325">
                  <a:moveTo>
                    <a:pt x="2497721" y="89154"/>
                  </a:moveTo>
                  <a:lnTo>
                    <a:pt x="2482329" y="42405"/>
                  </a:lnTo>
                  <a:lnTo>
                    <a:pt x="2439543" y="7251"/>
                  </a:lnTo>
                  <a:lnTo>
                    <a:pt x="2403081" y="0"/>
                  </a:lnTo>
                  <a:lnTo>
                    <a:pt x="1881428" y="0"/>
                  </a:lnTo>
                  <a:lnTo>
                    <a:pt x="1828584" y="16002"/>
                  </a:lnTo>
                  <a:lnTo>
                    <a:pt x="1793417" y="58801"/>
                  </a:lnTo>
                  <a:lnTo>
                    <a:pt x="1786178" y="95250"/>
                  </a:lnTo>
                  <a:lnTo>
                    <a:pt x="1786178" y="600011"/>
                  </a:lnTo>
                  <a:lnTo>
                    <a:pt x="1802180" y="652856"/>
                  </a:lnTo>
                  <a:lnTo>
                    <a:pt x="1844967" y="688009"/>
                  </a:lnTo>
                  <a:lnTo>
                    <a:pt x="1881428" y="695261"/>
                  </a:lnTo>
                  <a:lnTo>
                    <a:pt x="2403081" y="695261"/>
                  </a:lnTo>
                  <a:lnTo>
                    <a:pt x="2455938" y="679259"/>
                  </a:lnTo>
                  <a:lnTo>
                    <a:pt x="2491079" y="636460"/>
                  </a:lnTo>
                  <a:lnTo>
                    <a:pt x="2497721" y="606107"/>
                  </a:lnTo>
                  <a:lnTo>
                    <a:pt x="2497721" y="89154"/>
                  </a:lnTo>
                  <a:close/>
                </a:path>
                <a:path w="6963409" h="695325">
                  <a:moveTo>
                    <a:pt x="3390811" y="89065"/>
                  </a:moveTo>
                  <a:lnTo>
                    <a:pt x="3375431" y="42405"/>
                  </a:lnTo>
                  <a:lnTo>
                    <a:pt x="3332632" y="7251"/>
                  </a:lnTo>
                  <a:lnTo>
                    <a:pt x="3296170" y="0"/>
                  </a:lnTo>
                  <a:lnTo>
                    <a:pt x="2774505" y="0"/>
                  </a:lnTo>
                  <a:lnTo>
                    <a:pt x="2721660" y="16002"/>
                  </a:lnTo>
                  <a:lnTo>
                    <a:pt x="2686507" y="58801"/>
                  </a:lnTo>
                  <a:lnTo>
                    <a:pt x="2679255" y="95250"/>
                  </a:lnTo>
                  <a:lnTo>
                    <a:pt x="2679255" y="600011"/>
                  </a:lnTo>
                  <a:lnTo>
                    <a:pt x="2695257" y="652856"/>
                  </a:lnTo>
                  <a:lnTo>
                    <a:pt x="2738056" y="688009"/>
                  </a:lnTo>
                  <a:lnTo>
                    <a:pt x="2774505" y="695261"/>
                  </a:lnTo>
                  <a:lnTo>
                    <a:pt x="3296170" y="695261"/>
                  </a:lnTo>
                  <a:lnTo>
                    <a:pt x="3349028" y="679259"/>
                  </a:lnTo>
                  <a:lnTo>
                    <a:pt x="3384181" y="636460"/>
                  </a:lnTo>
                  <a:lnTo>
                    <a:pt x="3390811" y="606196"/>
                  </a:lnTo>
                  <a:lnTo>
                    <a:pt x="3390811" y="89065"/>
                  </a:lnTo>
                  <a:close/>
                </a:path>
                <a:path w="6963409" h="695325">
                  <a:moveTo>
                    <a:pt x="4283913" y="89065"/>
                  </a:moveTo>
                  <a:lnTo>
                    <a:pt x="4268521" y="42405"/>
                  </a:lnTo>
                  <a:lnTo>
                    <a:pt x="4225722" y="7251"/>
                  </a:lnTo>
                  <a:lnTo>
                    <a:pt x="4189272" y="0"/>
                  </a:lnTo>
                  <a:lnTo>
                    <a:pt x="3667607" y="0"/>
                  </a:lnTo>
                  <a:lnTo>
                    <a:pt x="3614750" y="16002"/>
                  </a:lnTo>
                  <a:lnTo>
                    <a:pt x="3579596" y="58801"/>
                  </a:lnTo>
                  <a:lnTo>
                    <a:pt x="3572357" y="95250"/>
                  </a:lnTo>
                  <a:lnTo>
                    <a:pt x="3572357" y="600011"/>
                  </a:lnTo>
                  <a:lnTo>
                    <a:pt x="3588347" y="652856"/>
                  </a:lnTo>
                  <a:lnTo>
                    <a:pt x="3631146" y="688009"/>
                  </a:lnTo>
                  <a:lnTo>
                    <a:pt x="3667607" y="695261"/>
                  </a:lnTo>
                  <a:lnTo>
                    <a:pt x="4189272" y="695261"/>
                  </a:lnTo>
                  <a:lnTo>
                    <a:pt x="4242117" y="679259"/>
                  </a:lnTo>
                  <a:lnTo>
                    <a:pt x="4277271" y="636460"/>
                  </a:lnTo>
                  <a:lnTo>
                    <a:pt x="4283913" y="606196"/>
                  </a:lnTo>
                  <a:lnTo>
                    <a:pt x="4283913" y="89065"/>
                  </a:lnTo>
                  <a:close/>
                </a:path>
                <a:path w="6963409" h="695325">
                  <a:moveTo>
                    <a:pt x="5177002" y="89065"/>
                  </a:moveTo>
                  <a:lnTo>
                    <a:pt x="5161623" y="42405"/>
                  </a:lnTo>
                  <a:lnTo>
                    <a:pt x="5118824" y="7251"/>
                  </a:lnTo>
                  <a:lnTo>
                    <a:pt x="5082362" y="0"/>
                  </a:lnTo>
                  <a:lnTo>
                    <a:pt x="4560697" y="0"/>
                  </a:lnTo>
                  <a:lnTo>
                    <a:pt x="4507839" y="16002"/>
                  </a:lnTo>
                  <a:lnTo>
                    <a:pt x="4472698" y="58801"/>
                  </a:lnTo>
                  <a:lnTo>
                    <a:pt x="4465447" y="95250"/>
                  </a:lnTo>
                  <a:lnTo>
                    <a:pt x="4465447" y="600011"/>
                  </a:lnTo>
                  <a:lnTo>
                    <a:pt x="4481449" y="652856"/>
                  </a:lnTo>
                  <a:lnTo>
                    <a:pt x="4524235" y="688009"/>
                  </a:lnTo>
                  <a:lnTo>
                    <a:pt x="4560697" y="695261"/>
                  </a:lnTo>
                  <a:lnTo>
                    <a:pt x="5082362" y="695261"/>
                  </a:lnTo>
                  <a:lnTo>
                    <a:pt x="5135219" y="679259"/>
                  </a:lnTo>
                  <a:lnTo>
                    <a:pt x="5170360" y="636460"/>
                  </a:lnTo>
                  <a:lnTo>
                    <a:pt x="5177002" y="606196"/>
                  </a:lnTo>
                  <a:lnTo>
                    <a:pt x="5177002" y="89065"/>
                  </a:lnTo>
                  <a:close/>
                </a:path>
                <a:path w="6963409" h="695325">
                  <a:moveTo>
                    <a:pt x="6070066" y="88773"/>
                  </a:moveTo>
                  <a:lnTo>
                    <a:pt x="6054687" y="42405"/>
                  </a:lnTo>
                  <a:lnTo>
                    <a:pt x="6011888" y="7251"/>
                  </a:lnTo>
                  <a:lnTo>
                    <a:pt x="5975451" y="0"/>
                  </a:lnTo>
                  <a:lnTo>
                    <a:pt x="5453761" y="0"/>
                  </a:lnTo>
                  <a:lnTo>
                    <a:pt x="5400941" y="16002"/>
                  </a:lnTo>
                  <a:lnTo>
                    <a:pt x="5365775" y="58801"/>
                  </a:lnTo>
                  <a:lnTo>
                    <a:pt x="5358511" y="95250"/>
                  </a:lnTo>
                  <a:lnTo>
                    <a:pt x="5358511" y="600011"/>
                  </a:lnTo>
                  <a:lnTo>
                    <a:pt x="5374538" y="652856"/>
                  </a:lnTo>
                  <a:lnTo>
                    <a:pt x="5417324" y="688009"/>
                  </a:lnTo>
                  <a:lnTo>
                    <a:pt x="5453761" y="695261"/>
                  </a:lnTo>
                  <a:lnTo>
                    <a:pt x="5975451" y="695261"/>
                  </a:lnTo>
                  <a:lnTo>
                    <a:pt x="6028283" y="679259"/>
                  </a:lnTo>
                  <a:lnTo>
                    <a:pt x="6063450" y="636460"/>
                  </a:lnTo>
                  <a:lnTo>
                    <a:pt x="6070066" y="606488"/>
                  </a:lnTo>
                  <a:lnTo>
                    <a:pt x="6070066" y="88773"/>
                  </a:lnTo>
                  <a:close/>
                </a:path>
                <a:path w="6963409" h="695325">
                  <a:moveTo>
                    <a:pt x="6963156" y="89065"/>
                  </a:moveTo>
                  <a:lnTo>
                    <a:pt x="6947776" y="42405"/>
                  </a:lnTo>
                  <a:lnTo>
                    <a:pt x="6904977" y="7251"/>
                  </a:lnTo>
                  <a:lnTo>
                    <a:pt x="6868515" y="0"/>
                  </a:lnTo>
                  <a:lnTo>
                    <a:pt x="6346850" y="0"/>
                  </a:lnTo>
                  <a:lnTo>
                    <a:pt x="6294031" y="16002"/>
                  </a:lnTo>
                  <a:lnTo>
                    <a:pt x="6258852" y="58801"/>
                  </a:lnTo>
                  <a:lnTo>
                    <a:pt x="6251600" y="95250"/>
                  </a:lnTo>
                  <a:lnTo>
                    <a:pt x="6251600" y="600011"/>
                  </a:lnTo>
                  <a:lnTo>
                    <a:pt x="6267615" y="652856"/>
                  </a:lnTo>
                  <a:lnTo>
                    <a:pt x="6310414" y="688009"/>
                  </a:lnTo>
                  <a:lnTo>
                    <a:pt x="6346850" y="695261"/>
                  </a:lnTo>
                  <a:lnTo>
                    <a:pt x="6868515" y="695261"/>
                  </a:lnTo>
                  <a:lnTo>
                    <a:pt x="6921373" y="679259"/>
                  </a:lnTo>
                  <a:lnTo>
                    <a:pt x="6956526" y="636460"/>
                  </a:lnTo>
                  <a:lnTo>
                    <a:pt x="6963156" y="606196"/>
                  </a:lnTo>
                  <a:lnTo>
                    <a:pt x="6963156" y="89065"/>
                  </a:lnTo>
                  <a:close/>
                </a:path>
              </a:pathLst>
            </a:custGeom>
            <a:solidFill>
              <a:srgbClr val="FAF1F0"/>
            </a:solidFill>
          </p:spPr>
          <p:txBody>
            <a:bodyPr wrap="square" lIns="0" tIns="0" rIns="0" bIns="0" rtlCol="0"/>
            <a:lstStyle/>
            <a:p>
              <a:endParaRPr/>
            </a:p>
          </p:txBody>
        </p:sp>
        <p:sp>
          <p:nvSpPr>
            <p:cNvPr id="9" name="object 9"/>
            <p:cNvSpPr/>
            <p:nvPr/>
          </p:nvSpPr>
          <p:spPr>
            <a:xfrm>
              <a:off x="0" y="2394285"/>
              <a:ext cx="1777364" cy="1003935"/>
            </a:xfrm>
            <a:custGeom>
              <a:avLst/>
              <a:gdLst/>
              <a:ahLst/>
              <a:cxnLst/>
              <a:rect l="l" t="t" r="r" b="b"/>
              <a:pathLst>
                <a:path w="1777364" h="1003935">
                  <a:moveTo>
                    <a:pt x="0" y="100632"/>
                  </a:moveTo>
                  <a:lnTo>
                    <a:pt x="0" y="4935"/>
                  </a:lnTo>
                  <a:lnTo>
                    <a:pt x="25042" y="3124"/>
                  </a:lnTo>
                  <a:lnTo>
                    <a:pt x="75870" y="854"/>
                  </a:lnTo>
                  <a:lnTo>
                    <a:pt x="126750" y="0"/>
                  </a:lnTo>
                  <a:lnTo>
                    <a:pt x="177676" y="572"/>
                  </a:lnTo>
                  <a:lnTo>
                    <a:pt x="228643" y="2585"/>
                  </a:lnTo>
                  <a:lnTo>
                    <a:pt x="279643" y="6052"/>
                  </a:lnTo>
                  <a:lnTo>
                    <a:pt x="330673" y="10985"/>
                  </a:lnTo>
                  <a:lnTo>
                    <a:pt x="381726" y="17397"/>
                  </a:lnTo>
                  <a:lnTo>
                    <a:pt x="429378" y="25210"/>
                  </a:lnTo>
                  <a:lnTo>
                    <a:pt x="476462" y="35277"/>
                  </a:lnTo>
                  <a:lnTo>
                    <a:pt x="522916" y="47664"/>
                  </a:lnTo>
                  <a:lnTo>
                    <a:pt x="568679" y="62437"/>
                  </a:lnTo>
                  <a:lnTo>
                    <a:pt x="613689" y="79661"/>
                  </a:lnTo>
                  <a:lnTo>
                    <a:pt x="648356" y="95145"/>
                  </a:lnTo>
                  <a:lnTo>
                    <a:pt x="148777" y="95145"/>
                  </a:lnTo>
                  <a:lnTo>
                    <a:pt x="93957" y="95780"/>
                  </a:lnTo>
                  <a:lnTo>
                    <a:pt x="39190" y="97966"/>
                  </a:lnTo>
                  <a:lnTo>
                    <a:pt x="0" y="100632"/>
                  </a:lnTo>
                  <a:close/>
                </a:path>
                <a:path w="1777364" h="1003935">
                  <a:moveTo>
                    <a:pt x="834399" y="303940"/>
                  </a:moveTo>
                  <a:lnTo>
                    <a:pt x="715904" y="303940"/>
                  </a:lnTo>
                  <a:lnTo>
                    <a:pt x="730208" y="302959"/>
                  </a:lnTo>
                  <a:lnTo>
                    <a:pt x="727792" y="275891"/>
                  </a:lnTo>
                  <a:lnTo>
                    <a:pt x="687853" y="228965"/>
                  </a:lnTo>
                  <a:lnTo>
                    <a:pt x="622627" y="190209"/>
                  </a:lnTo>
                  <a:lnTo>
                    <a:pt x="578920" y="169960"/>
                  </a:lnTo>
                  <a:lnTo>
                    <a:pt x="534214" y="152565"/>
                  </a:lnTo>
                  <a:lnTo>
                    <a:pt x="488631" y="137850"/>
                  </a:lnTo>
                  <a:lnTo>
                    <a:pt x="442295" y="125641"/>
                  </a:lnTo>
                  <a:lnTo>
                    <a:pt x="395329" y="115763"/>
                  </a:lnTo>
                  <a:lnTo>
                    <a:pt x="347854" y="108042"/>
                  </a:lnTo>
                  <a:lnTo>
                    <a:pt x="299995" y="102305"/>
                  </a:lnTo>
                  <a:lnTo>
                    <a:pt x="251874" y="98376"/>
                  </a:lnTo>
                  <a:lnTo>
                    <a:pt x="203613" y="96082"/>
                  </a:lnTo>
                  <a:lnTo>
                    <a:pt x="148777" y="95145"/>
                  </a:lnTo>
                  <a:lnTo>
                    <a:pt x="648356" y="95145"/>
                  </a:lnTo>
                  <a:lnTo>
                    <a:pt x="700683" y="122104"/>
                  </a:lnTo>
                  <a:lnTo>
                    <a:pt x="739698" y="148318"/>
                  </a:lnTo>
                  <a:lnTo>
                    <a:pt x="773820" y="179088"/>
                  </a:lnTo>
                  <a:lnTo>
                    <a:pt x="801938" y="215459"/>
                  </a:lnTo>
                  <a:lnTo>
                    <a:pt x="822941" y="258475"/>
                  </a:lnTo>
                  <a:lnTo>
                    <a:pt x="834399" y="303940"/>
                  </a:lnTo>
                  <a:close/>
                </a:path>
                <a:path w="1777364" h="1003935">
                  <a:moveTo>
                    <a:pt x="0" y="556466"/>
                  </a:moveTo>
                  <a:lnTo>
                    <a:pt x="0" y="450060"/>
                  </a:lnTo>
                  <a:lnTo>
                    <a:pt x="32865" y="434683"/>
                  </a:lnTo>
                  <a:lnTo>
                    <a:pt x="77459" y="416191"/>
                  </a:lnTo>
                  <a:lnTo>
                    <a:pt x="122833" y="399467"/>
                  </a:lnTo>
                  <a:lnTo>
                    <a:pt x="168890" y="384321"/>
                  </a:lnTo>
                  <a:lnTo>
                    <a:pt x="215532" y="370561"/>
                  </a:lnTo>
                  <a:lnTo>
                    <a:pt x="262661" y="357997"/>
                  </a:lnTo>
                  <a:lnTo>
                    <a:pt x="313181" y="346064"/>
                  </a:lnTo>
                  <a:lnTo>
                    <a:pt x="363921" y="335813"/>
                  </a:lnTo>
                  <a:lnTo>
                    <a:pt x="414869" y="327133"/>
                  </a:lnTo>
                  <a:lnTo>
                    <a:pt x="466011" y="319916"/>
                  </a:lnTo>
                  <a:lnTo>
                    <a:pt x="517335" y="314054"/>
                  </a:lnTo>
                  <a:lnTo>
                    <a:pt x="568827" y="309439"/>
                  </a:lnTo>
                  <a:lnTo>
                    <a:pt x="620475" y="305961"/>
                  </a:lnTo>
                  <a:lnTo>
                    <a:pt x="672266" y="303512"/>
                  </a:lnTo>
                  <a:lnTo>
                    <a:pt x="686725" y="303464"/>
                  </a:lnTo>
                  <a:lnTo>
                    <a:pt x="701340" y="303858"/>
                  </a:lnTo>
                  <a:lnTo>
                    <a:pt x="834399" y="303940"/>
                  </a:lnTo>
                  <a:lnTo>
                    <a:pt x="835720" y="309182"/>
                  </a:lnTo>
                  <a:lnTo>
                    <a:pt x="886176" y="316811"/>
                  </a:lnTo>
                  <a:lnTo>
                    <a:pt x="935835" y="326025"/>
                  </a:lnTo>
                  <a:lnTo>
                    <a:pt x="984725" y="336849"/>
                  </a:lnTo>
                  <a:lnTo>
                    <a:pt x="1032871" y="349307"/>
                  </a:lnTo>
                  <a:lnTo>
                    <a:pt x="1080297" y="363424"/>
                  </a:lnTo>
                  <a:lnTo>
                    <a:pt x="1127032" y="379226"/>
                  </a:lnTo>
                  <a:lnTo>
                    <a:pt x="1173098" y="396738"/>
                  </a:lnTo>
                  <a:lnTo>
                    <a:pt x="1181210" y="400174"/>
                  </a:lnTo>
                  <a:lnTo>
                    <a:pt x="675256" y="400174"/>
                  </a:lnTo>
                  <a:lnTo>
                    <a:pt x="659723" y="400196"/>
                  </a:lnTo>
                  <a:lnTo>
                    <a:pt x="597271" y="402594"/>
                  </a:lnTo>
                  <a:lnTo>
                    <a:pt x="549187" y="406048"/>
                  </a:lnTo>
                  <a:lnTo>
                    <a:pt x="501331" y="410830"/>
                  </a:lnTo>
                  <a:lnTo>
                    <a:pt x="453708" y="416957"/>
                  </a:lnTo>
                  <a:lnTo>
                    <a:pt x="406323" y="424443"/>
                  </a:lnTo>
                  <a:lnTo>
                    <a:pt x="359184" y="433308"/>
                  </a:lnTo>
                  <a:lnTo>
                    <a:pt x="312295" y="443566"/>
                  </a:lnTo>
                  <a:lnTo>
                    <a:pt x="265662" y="455234"/>
                  </a:lnTo>
                  <a:lnTo>
                    <a:pt x="219292" y="468330"/>
                  </a:lnTo>
                  <a:lnTo>
                    <a:pt x="173190" y="482869"/>
                  </a:lnTo>
                  <a:lnTo>
                    <a:pt x="127685" y="498918"/>
                  </a:lnTo>
                  <a:lnTo>
                    <a:pt x="82960" y="516668"/>
                  </a:lnTo>
                  <a:lnTo>
                    <a:pt x="39173" y="536369"/>
                  </a:lnTo>
                  <a:lnTo>
                    <a:pt x="0" y="556466"/>
                  </a:lnTo>
                  <a:close/>
                </a:path>
                <a:path w="1777364" h="1003935">
                  <a:moveTo>
                    <a:pt x="438421" y="782253"/>
                  </a:moveTo>
                  <a:lnTo>
                    <a:pt x="15091" y="782253"/>
                  </a:lnTo>
                  <a:lnTo>
                    <a:pt x="67889" y="780985"/>
                  </a:lnTo>
                  <a:lnTo>
                    <a:pt x="118843" y="776452"/>
                  </a:lnTo>
                  <a:lnTo>
                    <a:pt x="168411" y="769549"/>
                  </a:lnTo>
                  <a:lnTo>
                    <a:pt x="216705" y="760183"/>
                  </a:lnTo>
                  <a:lnTo>
                    <a:pt x="263701" y="748325"/>
                  </a:lnTo>
                  <a:lnTo>
                    <a:pt x="309378" y="733947"/>
                  </a:lnTo>
                  <a:lnTo>
                    <a:pt x="353712" y="717020"/>
                  </a:lnTo>
                  <a:lnTo>
                    <a:pt x="396680" y="697517"/>
                  </a:lnTo>
                  <a:lnTo>
                    <a:pt x="438261" y="675409"/>
                  </a:lnTo>
                  <a:lnTo>
                    <a:pt x="478431" y="650667"/>
                  </a:lnTo>
                  <a:lnTo>
                    <a:pt x="517168" y="623263"/>
                  </a:lnTo>
                  <a:lnTo>
                    <a:pt x="554449" y="593170"/>
                  </a:lnTo>
                  <a:lnTo>
                    <a:pt x="590252" y="560357"/>
                  </a:lnTo>
                  <a:lnTo>
                    <a:pt x="624553" y="524799"/>
                  </a:lnTo>
                  <a:lnTo>
                    <a:pt x="657331" y="486465"/>
                  </a:lnTo>
                  <a:lnTo>
                    <a:pt x="684141" y="448626"/>
                  </a:lnTo>
                  <a:lnTo>
                    <a:pt x="698732" y="426161"/>
                  </a:lnTo>
                  <a:lnTo>
                    <a:pt x="715826" y="400312"/>
                  </a:lnTo>
                  <a:lnTo>
                    <a:pt x="675256" y="400174"/>
                  </a:lnTo>
                  <a:lnTo>
                    <a:pt x="1181210" y="400174"/>
                  </a:lnTo>
                  <a:lnTo>
                    <a:pt x="1191981" y="404738"/>
                  </a:lnTo>
                  <a:lnTo>
                    <a:pt x="820924" y="404738"/>
                  </a:lnTo>
                  <a:lnTo>
                    <a:pt x="814977" y="413450"/>
                  </a:lnTo>
                  <a:lnTo>
                    <a:pt x="810137" y="419119"/>
                  </a:lnTo>
                  <a:lnTo>
                    <a:pt x="806680" y="425619"/>
                  </a:lnTo>
                  <a:lnTo>
                    <a:pt x="781465" y="470018"/>
                  </a:lnTo>
                  <a:lnTo>
                    <a:pt x="754504" y="511880"/>
                  </a:lnTo>
                  <a:lnTo>
                    <a:pt x="725829" y="551250"/>
                  </a:lnTo>
                  <a:lnTo>
                    <a:pt x="695474" y="588176"/>
                  </a:lnTo>
                  <a:lnTo>
                    <a:pt x="663472" y="622704"/>
                  </a:lnTo>
                  <a:lnTo>
                    <a:pt x="629856" y="654881"/>
                  </a:lnTo>
                  <a:lnTo>
                    <a:pt x="594660" y="684752"/>
                  </a:lnTo>
                  <a:lnTo>
                    <a:pt x="557916" y="712364"/>
                  </a:lnTo>
                  <a:lnTo>
                    <a:pt x="519659" y="737764"/>
                  </a:lnTo>
                  <a:lnTo>
                    <a:pt x="479921" y="760998"/>
                  </a:lnTo>
                  <a:lnTo>
                    <a:pt x="438736" y="782112"/>
                  </a:lnTo>
                  <a:lnTo>
                    <a:pt x="438421" y="782253"/>
                  </a:lnTo>
                  <a:close/>
                </a:path>
                <a:path w="1777364" h="1003935">
                  <a:moveTo>
                    <a:pt x="1776498" y="887358"/>
                  </a:moveTo>
                  <a:lnTo>
                    <a:pt x="1655345" y="887358"/>
                  </a:lnTo>
                  <a:lnTo>
                    <a:pt x="1623573" y="849089"/>
                  </a:lnTo>
                  <a:lnTo>
                    <a:pt x="1591342" y="811423"/>
                  </a:lnTo>
                  <a:lnTo>
                    <a:pt x="1558443" y="774571"/>
                  </a:lnTo>
                  <a:lnTo>
                    <a:pt x="1524665" y="738747"/>
                  </a:lnTo>
                  <a:lnTo>
                    <a:pt x="1489798" y="704162"/>
                  </a:lnTo>
                  <a:lnTo>
                    <a:pt x="1453633" y="671030"/>
                  </a:lnTo>
                  <a:lnTo>
                    <a:pt x="1415960" y="639562"/>
                  </a:lnTo>
                  <a:lnTo>
                    <a:pt x="1376568" y="609970"/>
                  </a:lnTo>
                  <a:lnTo>
                    <a:pt x="1335248" y="582468"/>
                  </a:lnTo>
                  <a:lnTo>
                    <a:pt x="1291789" y="557268"/>
                  </a:lnTo>
                  <a:lnTo>
                    <a:pt x="1247186" y="534153"/>
                  </a:lnTo>
                  <a:lnTo>
                    <a:pt x="1202130" y="512570"/>
                  </a:lnTo>
                  <a:lnTo>
                    <a:pt x="1156585" y="492601"/>
                  </a:lnTo>
                  <a:lnTo>
                    <a:pt x="1110512" y="474324"/>
                  </a:lnTo>
                  <a:lnTo>
                    <a:pt x="1063876" y="457822"/>
                  </a:lnTo>
                  <a:lnTo>
                    <a:pt x="1016638" y="443175"/>
                  </a:lnTo>
                  <a:lnTo>
                    <a:pt x="968761" y="430462"/>
                  </a:lnTo>
                  <a:lnTo>
                    <a:pt x="920208" y="419764"/>
                  </a:lnTo>
                  <a:lnTo>
                    <a:pt x="870941" y="411163"/>
                  </a:lnTo>
                  <a:lnTo>
                    <a:pt x="820924" y="404738"/>
                  </a:lnTo>
                  <a:lnTo>
                    <a:pt x="1191981" y="404738"/>
                  </a:lnTo>
                  <a:lnTo>
                    <a:pt x="1263334" y="436987"/>
                  </a:lnTo>
                  <a:lnTo>
                    <a:pt x="1307554" y="459776"/>
                  </a:lnTo>
                  <a:lnTo>
                    <a:pt x="1350262" y="484142"/>
                  </a:lnTo>
                  <a:lnTo>
                    <a:pt x="1391376" y="510332"/>
                  </a:lnTo>
                  <a:lnTo>
                    <a:pt x="1430934" y="538305"/>
                  </a:lnTo>
                  <a:lnTo>
                    <a:pt x="1468978" y="568017"/>
                  </a:lnTo>
                  <a:lnTo>
                    <a:pt x="1505546" y="599428"/>
                  </a:lnTo>
                  <a:lnTo>
                    <a:pt x="1540679" y="632493"/>
                  </a:lnTo>
                  <a:lnTo>
                    <a:pt x="1574416" y="667172"/>
                  </a:lnTo>
                  <a:lnTo>
                    <a:pt x="1606797" y="703421"/>
                  </a:lnTo>
                  <a:lnTo>
                    <a:pt x="1637863" y="741198"/>
                  </a:lnTo>
                  <a:lnTo>
                    <a:pt x="1667652" y="780462"/>
                  </a:lnTo>
                  <a:lnTo>
                    <a:pt x="1775982" y="780462"/>
                  </a:lnTo>
                  <a:lnTo>
                    <a:pt x="1776498" y="887358"/>
                  </a:lnTo>
                  <a:close/>
                </a:path>
                <a:path w="1777364" h="1003935">
                  <a:moveTo>
                    <a:pt x="1775982" y="780462"/>
                  </a:moveTo>
                  <a:lnTo>
                    <a:pt x="1667652" y="780462"/>
                  </a:lnTo>
                  <a:lnTo>
                    <a:pt x="1671386" y="778664"/>
                  </a:lnTo>
                  <a:lnTo>
                    <a:pt x="1675120" y="777005"/>
                  </a:lnTo>
                  <a:lnTo>
                    <a:pt x="1678853" y="775207"/>
                  </a:lnTo>
                  <a:lnTo>
                    <a:pt x="1678853" y="717957"/>
                  </a:lnTo>
                  <a:lnTo>
                    <a:pt x="1678753" y="704162"/>
                  </a:lnTo>
                  <a:lnTo>
                    <a:pt x="1678657" y="697517"/>
                  </a:lnTo>
                  <a:lnTo>
                    <a:pt x="1678227" y="687469"/>
                  </a:lnTo>
                  <a:lnTo>
                    <a:pt x="1677529" y="676471"/>
                  </a:lnTo>
                  <a:lnTo>
                    <a:pt x="1677231" y="669379"/>
                  </a:lnTo>
                  <a:lnTo>
                    <a:pt x="1691213" y="618684"/>
                  </a:lnTo>
                  <a:lnTo>
                    <a:pt x="1722829" y="605115"/>
                  </a:lnTo>
                  <a:lnTo>
                    <a:pt x="1740877" y="607228"/>
                  </a:lnTo>
                  <a:lnTo>
                    <a:pt x="1773995" y="648260"/>
                  </a:lnTo>
                  <a:lnTo>
                    <a:pt x="1775565" y="687469"/>
                  </a:lnTo>
                  <a:lnTo>
                    <a:pt x="1775982" y="780462"/>
                  </a:lnTo>
                  <a:close/>
                </a:path>
                <a:path w="1777364" h="1003935">
                  <a:moveTo>
                    <a:pt x="10699" y="879665"/>
                  </a:moveTo>
                  <a:lnTo>
                    <a:pt x="0" y="878835"/>
                  </a:lnTo>
                  <a:lnTo>
                    <a:pt x="0" y="781234"/>
                  </a:lnTo>
                  <a:lnTo>
                    <a:pt x="15091" y="782253"/>
                  </a:lnTo>
                  <a:lnTo>
                    <a:pt x="438421" y="782253"/>
                  </a:lnTo>
                  <a:lnTo>
                    <a:pt x="396137" y="801154"/>
                  </a:lnTo>
                  <a:lnTo>
                    <a:pt x="352157" y="818169"/>
                  </a:lnTo>
                  <a:lnTo>
                    <a:pt x="306830" y="833203"/>
                  </a:lnTo>
                  <a:lnTo>
                    <a:pt x="260188" y="846304"/>
                  </a:lnTo>
                  <a:lnTo>
                    <a:pt x="212265" y="857518"/>
                  </a:lnTo>
                  <a:lnTo>
                    <a:pt x="163095" y="866891"/>
                  </a:lnTo>
                  <a:lnTo>
                    <a:pt x="112424" y="874360"/>
                  </a:lnTo>
                  <a:lnTo>
                    <a:pt x="61575" y="878914"/>
                  </a:lnTo>
                  <a:lnTo>
                    <a:pt x="10699" y="879665"/>
                  </a:lnTo>
                  <a:close/>
                </a:path>
                <a:path w="1777364" h="1003935">
                  <a:moveTo>
                    <a:pt x="1731994" y="1003369"/>
                  </a:moveTo>
                  <a:lnTo>
                    <a:pt x="1692820" y="998125"/>
                  </a:lnTo>
                  <a:lnTo>
                    <a:pt x="1494993" y="947679"/>
                  </a:lnTo>
                  <a:lnTo>
                    <a:pt x="1440426" y="923617"/>
                  </a:lnTo>
                  <a:lnTo>
                    <a:pt x="1424013" y="887044"/>
                  </a:lnTo>
                  <a:lnTo>
                    <a:pt x="1430353" y="865647"/>
                  </a:lnTo>
                  <a:lnTo>
                    <a:pt x="1445985" y="845388"/>
                  </a:lnTo>
                  <a:lnTo>
                    <a:pt x="1466428" y="833530"/>
                  </a:lnTo>
                  <a:lnTo>
                    <a:pt x="1489023" y="831576"/>
                  </a:lnTo>
                  <a:lnTo>
                    <a:pt x="1511112" y="841032"/>
                  </a:lnTo>
                  <a:lnTo>
                    <a:pt x="1544888" y="859957"/>
                  </a:lnTo>
                  <a:lnTo>
                    <a:pt x="1580843" y="871195"/>
                  </a:lnTo>
                  <a:lnTo>
                    <a:pt x="1617990" y="878933"/>
                  </a:lnTo>
                  <a:lnTo>
                    <a:pt x="1655345" y="887358"/>
                  </a:lnTo>
                  <a:lnTo>
                    <a:pt x="1776498" y="887358"/>
                  </a:lnTo>
                  <a:lnTo>
                    <a:pt x="1776760" y="931748"/>
                  </a:lnTo>
                  <a:lnTo>
                    <a:pt x="1772435" y="971386"/>
                  </a:lnTo>
                  <a:lnTo>
                    <a:pt x="1758022" y="994858"/>
                  </a:lnTo>
                  <a:lnTo>
                    <a:pt x="1731994" y="1003369"/>
                  </a:lnTo>
                  <a:close/>
                </a:path>
              </a:pathLst>
            </a:custGeom>
            <a:solidFill>
              <a:srgbClr val="ACCC6A"/>
            </a:solidFill>
          </p:spPr>
          <p:txBody>
            <a:bodyPr wrap="square" lIns="0" tIns="0" rIns="0" bIns="0" rtlCol="0"/>
            <a:lstStyle/>
            <a:p>
              <a:endParaRPr/>
            </a:p>
          </p:txBody>
        </p:sp>
        <p:sp>
          <p:nvSpPr>
            <p:cNvPr id="10" name="object 10"/>
            <p:cNvSpPr/>
            <p:nvPr/>
          </p:nvSpPr>
          <p:spPr>
            <a:xfrm>
              <a:off x="149298" y="7440916"/>
              <a:ext cx="2281555" cy="2163445"/>
            </a:xfrm>
            <a:custGeom>
              <a:avLst/>
              <a:gdLst/>
              <a:ahLst/>
              <a:cxnLst/>
              <a:rect l="l" t="t" r="r" b="b"/>
              <a:pathLst>
                <a:path w="2281555" h="2163445">
                  <a:moveTo>
                    <a:pt x="0" y="1706779"/>
                  </a:moveTo>
                  <a:lnTo>
                    <a:pt x="10001" y="1647922"/>
                  </a:lnTo>
                  <a:lnTo>
                    <a:pt x="20586" y="1590025"/>
                  </a:lnTo>
                  <a:lnTo>
                    <a:pt x="31755" y="1533092"/>
                  </a:lnTo>
                  <a:lnTo>
                    <a:pt x="43506" y="1477126"/>
                  </a:lnTo>
                  <a:lnTo>
                    <a:pt x="55837" y="1422130"/>
                  </a:lnTo>
                  <a:lnTo>
                    <a:pt x="68748" y="1368107"/>
                  </a:lnTo>
                  <a:lnTo>
                    <a:pt x="82236" y="1315061"/>
                  </a:lnTo>
                  <a:lnTo>
                    <a:pt x="96302" y="1262995"/>
                  </a:lnTo>
                  <a:lnTo>
                    <a:pt x="110943" y="1211913"/>
                  </a:lnTo>
                  <a:lnTo>
                    <a:pt x="126158" y="1161817"/>
                  </a:lnTo>
                  <a:lnTo>
                    <a:pt x="141946" y="1112711"/>
                  </a:lnTo>
                  <a:lnTo>
                    <a:pt x="158306" y="1064598"/>
                  </a:lnTo>
                  <a:lnTo>
                    <a:pt x="175236" y="1017482"/>
                  </a:lnTo>
                  <a:lnTo>
                    <a:pt x="192736" y="971366"/>
                  </a:lnTo>
                  <a:lnTo>
                    <a:pt x="210803" y="926253"/>
                  </a:lnTo>
                  <a:lnTo>
                    <a:pt x="229436" y="882146"/>
                  </a:lnTo>
                  <a:lnTo>
                    <a:pt x="248635" y="839049"/>
                  </a:lnTo>
                  <a:lnTo>
                    <a:pt x="268398" y="796965"/>
                  </a:lnTo>
                  <a:lnTo>
                    <a:pt x="288723" y="755897"/>
                  </a:lnTo>
                  <a:lnTo>
                    <a:pt x="309610" y="715849"/>
                  </a:lnTo>
                  <a:lnTo>
                    <a:pt x="331056" y="676824"/>
                  </a:lnTo>
                  <a:lnTo>
                    <a:pt x="353062" y="638825"/>
                  </a:lnTo>
                  <a:lnTo>
                    <a:pt x="375625" y="601855"/>
                  </a:lnTo>
                  <a:lnTo>
                    <a:pt x="398744" y="565918"/>
                  </a:lnTo>
                  <a:lnTo>
                    <a:pt x="422418" y="531018"/>
                  </a:lnTo>
                  <a:lnTo>
                    <a:pt x="446646" y="497157"/>
                  </a:lnTo>
                  <a:lnTo>
                    <a:pt x="471426" y="464338"/>
                  </a:lnTo>
                  <a:lnTo>
                    <a:pt x="496757" y="432566"/>
                  </a:lnTo>
                  <a:lnTo>
                    <a:pt x="544645" y="377208"/>
                  </a:lnTo>
                  <a:lnTo>
                    <a:pt x="570743" y="349436"/>
                  </a:lnTo>
                  <a:lnTo>
                    <a:pt x="598301" y="321783"/>
                  </a:lnTo>
                  <a:lnTo>
                    <a:pt x="627336" y="294387"/>
                  </a:lnTo>
                  <a:lnTo>
                    <a:pt x="657866" y="267383"/>
                  </a:lnTo>
                  <a:lnTo>
                    <a:pt x="689908" y="240908"/>
                  </a:lnTo>
                  <a:lnTo>
                    <a:pt x="723480" y="215098"/>
                  </a:lnTo>
                  <a:lnTo>
                    <a:pt x="758599" y="190090"/>
                  </a:lnTo>
                  <a:lnTo>
                    <a:pt x="795284" y="166020"/>
                  </a:lnTo>
                  <a:lnTo>
                    <a:pt x="833551" y="143024"/>
                  </a:lnTo>
                  <a:lnTo>
                    <a:pt x="873418" y="121240"/>
                  </a:lnTo>
                  <a:lnTo>
                    <a:pt x="914904" y="100802"/>
                  </a:lnTo>
                  <a:lnTo>
                    <a:pt x="958025" y="81848"/>
                  </a:lnTo>
                  <a:lnTo>
                    <a:pt x="1002799" y="64515"/>
                  </a:lnTo>
                  <a:lnTo>
                    <a:pt x="1049244" y="48938"/>
                  </a:lnTo>
                  <a:lnTo>
                    <a:pt x="1097377" y="35253"/>
                  </a:lnTo>
                  <a:lnTo>
                    <a:pt x="1147216" y="23598"/>
                  </a:lnTo>
                  <a:lnTo>
                    <a:pt x="1198778" y="14109"/>
                  </a:lnTo>
                  <a:lnTo>
                    <a:pt x="1252082" y="6922"/>
                  </a:lnTo>
                  <a:lnTo>
                    <a:pt x="1307144" y="2173"/>
                  </a:lnTo>
                  <a:lnTo>
                    <a:pt x="1363983" y="0"/>
                  </a:lnTo>
                  <a:lnTo>
                    <a:pt x="1422615" y="537"/>
                  </a:lnTo>
                  <a:lnTo>
                    <a:pt x="1483059" y="3922"/>
                  </a:lnTo>
                  <a:lnTo>
                    <a:pt x="1545332" y="10292"/>
                  </a:lnTo>
                  <a:lnTo>
                    <a:pt x="1599574" y="18153"/>
                  </a:lnTo>
                  <a:lnTo>
                    <a:pt x="1651922" y="27929"/>
                  </a:lnTo>
                  <a:lnTo>
                    <a:pt x="1702362" y="39612"/>
                  </a:lnTo>
                  <a:lnTo>
                    <a:pt x="1750874" y="53196"/>
                  </a:lnTo>
                  <a:lnTo>
                    <a:pt x="1797443" y="68673"/>
                  </a:lnTo>
                  <a:lnTo>
                    <a:pt x="1842050" y="86036"/>
                  </a:lnTo>
                  <a:lnTo>
                    <a:pt x="1884680" y="105277"/>
                  </a:lnTo>
                  <a:lnTo>
                    <a:pt x="1925314" y="126391"/>
                  </a:lnTo>
                  <a:lnTo>
                    <a:pt x="1963935" y="149370"/>
                  </a:lnTo>
                  <a:lnTo>
                    <a:pt x="2000528" y="174206"/>
                  </a:lnTo>
                  <a:lnTo>
                    <a:pt x="2035074" y="200893"/>
                  </a:lnTo>
                  <a:lnTo>
                    <a:pt x="2067555" y="229423"/>
                  </a:lnTo>
                  <a:lnTo>
                    <a:pt x="2104232" y="266628"/>
                  </a:lnTo>
                  <a:lnTo>
                    <a:pt x="2136744" y="305448"/>
                  </a:lnTo>
                  <a:lnTo>
                    <a:pt x="2165307" y="345751"/>
                  </a:lnTo>
                  <a:lnTo>
                    <a:pt x="2190135" y="387405"/>
                  </a:lnTo>
                  <a:lnTo>
                    <a:pt x="2211444" y="430278"/>
                  </a:lnTo>
                  <a:lnTo>
                    <a:pt x="2229448" y="474238"/>
                  </a:lnTo>
                  <a:lnTo>
                    <a:pt x="2244363" y="519154"/>
                  </a:lnTo>
                  <a:lnTo>
                    <a:pt x="2256403" y="564893"/>
                  </a:lnTo>
                  <a:lnTo>
                    <a:pt x="2265783" y="611324"/>
                  </a:lnTo>
                  <a:lnTo>
                    <a:pt x="2272718" y="658314"/>
                  </a:lnTo>
                  <a:lnTo>
                    <a:pt x="2277424" y="705731"/>
                  </a:lnTo>
                  <a:lnTo>
                    <a:pt x="2280114" y="753444"/>
                  </a:lnTo>
                  <a:lnTo>
                    <a:pt x="2281005" y="801321"/>
                  </a:lnTo>
                  <a:lnTo>
                    <a:pt x="2280310" y="849229"/>
                  </a:lnTo>
                  <a:lnTo>
                    <a:pt x="2278245" y="897037"/>
                  </a:lnTo>
                  <a:lnTo>
                    <a:pt x="2275025" y="944612"/>
                  </a:lnTo>
                  <a:lnTo>
                    <a:pt x="2270865" y="991824"/>
                  </a:lnTo>
                  <a:lnTo>
                    <a:pt x="2265979" y="1038539"/>
                  </a:lnTo>
                  <a:lnTo>
                    <a:pt x="2260583" y="1084626"/>
                  </a:lnTo>
                  <a:lnTo>
                    <a:pt x="2254891" y="1129953"/>
                  </a:lnTo>
                  <a:lnTo>
                    <a:pt x="2240987" y="1237356"/>
                  </a:lnTo>
                  <a:lnTo>
                    <a:pt x="2237303" y="1267505"/>
                  </a:lnTo>
                  <a:lnTo>
                    <a:pt x="2228088" y="1348326"/>
                  </a:lnTo>
                  <a:lnTo>
                    <a:pt x="2221731" y="1399887"/>
                  </a:lnTo>
                  <a:lnTo>
                    <a:pt x="2214923" y="1451364"/>
                  </a:lnTo>
                  <a:lnTo>
                    <a:pt x="2207666" y="1502756"/>
                  </a:lnTo>
                  <a:lnTo>
                    <a:pt x="2199958" y="1554065"/>
                  </a:lnTo>
                  <a:lnTo>
                    <a:pt x="2191800" y="1605290"/>
                  </a:lnTo>
                  <a:lnTo>
                    <a:pt x="2183192" y="1656431"/>
                  </a:lnTo>
                  <a:lnTo>
                    <a:pt x="2174134" y="1707487"/>
                  </a:lnTo>
                  <a:lnTo>
                    <a:pt x="2164626" y="1758460"/>
                  </a:lnTo>
                  <a:lnTo>
                    <a:pt x="2154667" y="1809349"/>
                  </a:lnTo>
                  <a:lnTo>
                    <a:pt x="2144259" y="1860154"/>
                  </a:lnTo>
                  <a:lnTo>
                    <a:pt x="2133400" y="1910875"/>
                  </a:lnTo>
                  <a:lnTo>
                    <a:pt x="2122092" y="1961512"/>
                  </a:lnTo>
                  <a:lnTo>
                    <a:pt x="2110333" y="2012065"/>
                  </a:lnTo>
                  <a:lnTo>
                    <a:pt x="2098124" y="2062534"/>
                  </a:lnTo>
                  <a:lnTo>
                    <a:pt x="2085465" y="2112919"/>
                  </a:lnTo>
                  <a:lnTo>
                    <a:pt x="2072356" y="2163220"/>
                  </a:lnTo>
                  <a:lnTo>
                    <a:pt x="1690323" y="2066861"/>
                  </a:lnTo>
                  <a:lnTo>
                    <a:pt x="1702842" y="2018480"/>
                  </a:lnTo>
                  <a:lnTo>
                    <a:pt x="1714937" y="1970021"/>
                  </a:lnTo>
                  <a:lnTo>
                    <a:pt x="1726609" y="1921483"/>
                  </a:lnTo>
                  <a:lnTo>
                    <a:pt x="1737858" y="1872867"/>
                  </a:lnTo>
                  <a:lnTo>
                    <a:pt x="1748684" y="1824171"/>
                  </a:lnTo>
                  <a:lnTo>
                    <a:pt x="1759086" y="1775397"/>
                  </a:lnTo>
                  <a:lnTo>
                    <a:pt x="1769065" y="1726544"/>
                  </a:lnTo>
                  <a:lnTo>
                    <a:pt x="1778621" y="1677612"/>
                  </a:lnTo>
                  <a:lnTo>
                    <a:pt x="1787753" y="1628601"/>
                  </a:lnTo>
                  <a:lnTo>
                    <a:pt x="1796462" y="1579512"/>
                  </a:lnTo>
                  <a:lnTo>
                    <a:pt x="1804748" y="1530343"/>
                  </a:lnTo>
                  <a:lnTo>
                    <a:pt x="1812610" y="1481096"/>
                  </a:lnTo>
                  <a:lnTo>
                    <a:pt x="1820049" y="1431769"/>
                  </a:lnTo>
                  <a:lnTo>
                    <a:pt x="1827064" y="1382364"/>
                  </a:lnTo>
                  <a:lnTo>
                    <a:pt x="1833656" y="1332879"/>
                  </a:lnTo>
                  <a:lnTo>
                    <a:pt x="1839825" y="1283316"/>
                  </a:lnTo>
                  <a:lnTo>
                    <a:pt x="1849045" y="1202973"/>
                  </a:lnTo>
                  <a:lnTo>
                    <a:pt x="1852840" y="1171662"/>
                  </a:lnTo>
                  <a:lnTo>
                    <a:pt x="1861081" y="1106778"/>
                  </a:lnTo>
                  <a:lnTo>
                    <a:pt x="1867049" y="1060803"/>
                  </a:lnTo>
                  <a:lnTo>
                    <a:pt x="1872974" y="1013149"/>
                  </a:lnTo>
                  <a:lnTo>
                    <a:pt x="1878543" y="964208"/>
                  </a:lnTo>
                  <a:lnTo>
                    <a:pt x="1883441" y="914370"/>
                  </a:lnTo>
                  <a:lnTo>
                    <a:pt x="1887354" y="864028"/>
                  </a:lnTo>
                  <a:lnTo>
                    <a:pt x="1889968" y="813571"/>
                  </a:lnTo>
                  <a:lnTo>
                    <a:pt x="1890969" y="763391"/>
                  </a:lnTo>
                  <a:lnTo>
                    <a:pt x="1890044" y="713880"/>
                  </a:lnTo>
                  <a:lnTo>
                    <a:pt x="1886878" y="665428"/>
                  </a:lnTo>
                  <a:lnTo>
                    <a:pt x="1881158" y="618427"/>
                  </a:lnTo>
                  <a:lnTo>
                    <a:pt x="1872569" y="573268"/>
                  </a:lnTo>
                  <a:lnTo>
                    <a:pt x="1860797" y="530342"/>
                  </a:lnTo>
                  <a:lnTo>
                    <a:pt x="1845529" y="490041"/>
                  </a:lnTo>
                  <a:lnTo>
                    <a:pt x="1826450" y="452754"/>
                  </a:lnTo>
                  <a:lnTo>
                    <a:pt x="1803247" y="418875"/>
                  </a:lnTo>
                  <a:lnTo>
                    <a:pt x="1775605" y="388793"/>
                  </a:lnTo>
                  <a:lnTo>
                    <a:pt x="1718537" y="347814"/>
                  </a:lnTo>
                  <a:lnTo>
                    <a:pt x="1673036" y="327380"/>
                  </a:lnTo>
                  <a:lnTo>
                    <a:pt x="1612555" y="309387"/>
                  </a:lnTo>
                  <a:lnTo>
                    <a:pt x="1534346" y="295637"/>
                  </a:lnTo>
                  <a:lnTo>
                    <a:pt x="1484871" y="291020"/>
                  </a:lnTo>
                  <a:lnTo>
                    <a:pt x="1436139" y="289636"/>
                  </a:lnTo>
                  <a:lnTo>
                    <a:pt x="1388161" y="291480"/>
                  </a:lnTo>
                  <a:lnTo>
                    <a:pt x="1340945" y="296549"/>
                  </a:lnTo>
                  <a:lnTo>
                    <a:pt x="1294501" y="304839"/>
                  </a:lnTo>
                  <a:lnTo>
                    <a:pt x="1248839" y="316344"/>
                  </a:lnTo>
                  <a:lnTo>
                    <a:pt x="1203967" y="331061"/>
                  </a:lnTo>
                  <a:lnTo>
                    <a:pt x="1159895" y="348986"/>
                  </a:lnTo>
                  <a:lnTo>
                    <a:pt x="1116632" y="370114"/>
                  </a:lnTo>
                  <a:lnTo>
                    <a:pt x="1074188" y="394442"/>
                  </a:lnTo>
                  <a:lnTo>
                    <a:pt x="1032573" y="421964"/>
                  </a:lnTo>
                  <a:lnTo>
                    <a:pt x="991795" y="452677"/>
                  </a:lnTo>
                  <a:lnTo>
                    <a:pt x="951864" y="486577"/>
                  </a:lnTo>
                  <a:lnTo>
                    <a:pt x="912789" y="523659"/>
                  </a:lnTo>
                  <a:lnTo>
                    <a:pt x="874580" y="563919"/>
                  </a:lnTo>
                  <a:lnTo>
                    <a:pt x="837246" y="607352"/>
                  </a:lnTo>
                  <a:lnTo>
                    <a:pt x="812161" y="638994"/>
                  </a:lnTo>
                  <a:lnTo>
                    <a:pt x="787615" y="672041"/>
                  </a:lnTo>
                  <a:lnTo>
                    <a:pt x="763614" y="706475"/>
                  </a:lnTo>
                  <a:lnTo>
                    <a:pt x="740166" y="742281"/>
                  </a:lnTo>
                  <a:lnTo>
                    <a:pt x="717275" y="779441"/>
                  </a:lnTo>
                  <a:lnTo>
                    <a:pt x="694949" y="817938"/>
                  </a:lnTo>
                  <a:lnTo>
                    <a:pt x="673195" y="857756"/>
                  </a:lnTo>
                  <a:lnTo>
                    <a:pt x="652018" y="898877"/>
                  </a:lnTo>
                  <a:lnTo>
                    <a:pt x="631425" y="941284"/>
                  </a:lnTo>
                  <a:lnTo>
                    <a:pt x="611422" y="984961"/>
                  </a:lnTo>
                  <a:lnTo>
                    <a:pt x="592017" y="1029891"/>
                  </a:lnTo>
                  <a:lnTo>
                    <a:pt x="573215" y="1076057"/>
                  </a:lnTo>
                  <a:lnTo>
                    <a:pt x="555023" y="1123442"/>
                  </a:lnTo>
                  <a:lnTo>
                    <a:pt x="537447" y="1172028"/>
                  </a:lnTo>
                  <a:lnTo>
                    <a:pt x="520494" y="1221800"/>
                  </a:lnTo>
                  <a:lnTo>
                    <a:pt x="504170" y="1272740"/>
                  </a:lnTo>
                  <a:lnTo>
                    <a:pt x="488482" y="1324831"/>
                  </a:lnTo>
                  <a:lnTo>
                    <a:pt x="473436" y="1378057"/>
                  </a:lnTo>
                  <a:lnTo>
                    <a:pt x="459039" y="1432400"/>
                  </a:lnTo>
                  <a:lnTo>
                    <a:pt x="445296" y="1487844"/>
                  </a:lnTo>
                  <a:lnTo>
                    <a:pt x="432216" y="1544371"/>
                  </a:lnTo>
                  <a:lnTo>
                    <a:pt x="419803" y="1601966"/>
                  </a:lnTo>
                  <a:lnTo>
                    <a:pt x="408064" y="1660610"/>
                  </a:lnTo>
                  <a:lnTo>
                    <a:pt x="397007" y="1720287"/>
                  </a:lnTo>
                  <a:lnTo>
                    <a:pt x="386637" y="1780980"/>
                  </a:lnTo>
                  <a:lnTo>
                    <a:pt x="0" y="1706779"/>
                  </a:lnTo>
                  <a:close/>
                </a:path>
              </a:pathLst>
            </a:custGeom>
            <a:solidFill>
              <a:srgbClr val="FDB899"/>
            </a:solidFill>
          </p:spPr>
          <p:txBody>
            <a:bodyPr wrap="square" lIns="0" tIns="0" rIns="0" bIns="0" rtlCol="0"/>
            <a:lstStyle/>
            <a:p>
              <a:endParaRPr/>
            </a:p>
          </p:txBody>
        </p:sp>
        <p:sp>
          <p:nvSpPr>
            <p:cNvPr id="11" name="object 11"/>
            <p:cNvSpPr/>
            <p:nvPr/>
          </p:nvSpPr>
          <p:spPr>
            <a:xfrm>
              <a:off x="805449" y="8487668"/>
              <a:ext cx="855344" cy="966469"/>
            </a:xfrm>
            <a:custGeom>
              <a:avLst/>
              <a:gdLst/>
              <a:ahLst/>
              <a:cxnLst/>
              <a:rect l="l" t="t" r="r" b="b"/>
              <a:pathLst>
                <a:path w="855344" h="966470">
                  <a:moveTo>
                    <a:pt x="0" y="798255"/>
                  </a:moveTo>
                  <a:lnTo>
                    <a:pt x="10442" y="739417"/>
                  </a:lnTo>
                  <a:lnTo>
                    <a:pt x="22301" y="681912"/>
                  </a:lnTo>
                  <a:lnTo>
                    <a:pt x="35562" y="625862"/>
                  </a:lnTo>
                  <a:lnTo>
                    <a:pt x="50210" y="571391"/>
                  </a:lnTo>
                  <a:lnTo>
                    <a:pt x="66229" y="518621"/>
                  </a:lnTo>
                  <a:lnTo>
                    <a:pt x="83605" y="467676"/>
                  </a:lnTo>
                  <a:lnTo>
                    <a:pt x="102322" y="418679"/>
                  </a:lnTo>
                  <a:lnTo>
                    <a:pt x="122364" y="371752"/>
                  </a:lnTo>
                  <a:lnTo>
                    <a:pt x="143718" y="327018"/>
                  </a:lnTo>
                  <a:lnTo>
                    <a:pt x="166367" y="284602"/>
                  </a:lnTo>
                  <a:lnTo>
                    <a:pt x="190297" y="244625"/>
                  </a:lnTo>
                  <a:lnTo>
                    <a:pt x="215492" y="207211"/>
                  </a:lnTo>
                  <a:lnTo>
                    <a:pt x="241938" y="172484"/>
                  </a:lnTo>
                  <a:lnTo>
                    <a:pt x="269618" y="140565"/>
                  </a:lnTo>
                  <a:lnTo>
                    <a:pt x="298518" y="111578"/>
                  </a:lnTo>
                  <a:lnTo>
                    <a:pt x="328622" y="85646"/>
                  </a:lnTo>
                  <a:lnTo>
                    <a:pt x="359916" y="62892"/>
                  </a:lnTo>
                  <a:lnTo>
                    <a:pt x="426012" y="27411"/>
                  </a:lnTo>
                  <a:lnTo>
                    <a:pt x="496683" y="6118"/>
                  </a:lnTo>
                  <a:lnTo>
                    <a:pt x="571809" y="0"/>
                  </a:lnTo>
                  <a:lnTo>
                    <a:pt x="611004" y="2938"/>
                  </a:lnTo>
                  <a:lnTo>
                    <a:pt x="663092" y="13238"/>
                  </a:lnTo>
                  <a:lnTo>
                    <a:pt x="707540" y="29612"/>
                  </a:lnTo>
                  <a:lnTo>
                    <a:pt x="744900" y="51440"/>
                  </a:lnTo>
                  <a:lnTo>
                    <a:pt x="775725" y="78101"/>
                  </a:lnTo>
                  <a:lnTo>
                    <a:pt x="800567" y="108975"/>
                  </a:lnTo>
                  <a:lnTo>
                    <a:pt x="819978" y="143443"/>
                  </a:lnTo>
                  <a:lnTo>
                    <a:pt x="834510" y="180885"/>
                  </a:lnTo>
                  <a:lnTo>
                    <a:pt x="844715" y="220680"/>
                  </a:lnTo>
                  <a:lnTo>
                    <a:pt x="851147" y="262209"/>
                  </a:lnTo>
                  <a:lnTo>
                    <a:pt x="854356" y="304851"/>
                  </a:lnTo>
                  <a:lnTo>
                    <a:pt x="854896" y="347988"/>
                  </a:lnTo>
                  <a:lnTo>
                    <a:pt x="853318" y="390997"/>
                  </a:lnTo>
                  <a:lnTo>
                    <a:pt x="850175" y="433261"/>
                  </a:lnTo>
                  <a:lnTo>
                    <a:pt x="846018" y="474159"/>
                  </a:lnTo>
                  <a:lnTo>
                    <a:pt x="841401" y="513070"/>
                  </a:lnTo>
                  <a:lnTo>
                    <a:pt x="836876" y="549375"/>
                  </a:lnTo>
                  <a:lnTo>
                    <a:pt x="827169" y="630973"/>
                  </a:lnTo>
                  <a:lnTo>
                    <a:pt x="820453" y="679326"/>
                  </a:lnTo>
                  <a:lnTo>
                    <a:pt x="812847" y="727511"/>
                  </a:lnTo>
                  <a:lnTo>
                    <a:pt x="804350" y="775531"/>
                  </a:lnTo>
                  <a:lnTo>
                    <a:pt x="794962" y="823384"/>
                  </a:lnTo>
                  <a:lnTo>
                    <a:pt x="784684" y="871071"/>
                  </a:lnTo>
                  <a:lnTo>
                    <a:pt x="773514" y="918592"/>
                  </a:lnTo>
                  <a:lnTo>
                    <a:pt x="761454" y="965946"/>
                  </a:lnTo>
                  <a:lnTo>
                    <a:pt x="0" y="798255"/>
                  </a:lnTo>
                  <a:close/>
                </a:path>
              </a:pathLst>
            </a:custGeom>
            <a:solidFill>
              <a:srgbClr val="ACCC6A"/>
            </a:solidFill>
          </p:spPr>
          <p:txBody>
            <a:bodyPr wrap="square" lIns="0" tIns="0" rIns="0" bIns="0" rtlCol="0"/>
            <a:lstStyle/>
            <a:p>
              <a:endParaRPr/>
            </a:p>
          </p:txBody>
        </p:sp>
        <p:sp>
          <p:nvSpPr>
            <p:cNvPr id="12" name="object 12"/>
            <p:cNvSpPr/>
            <p:nvPr/>
          </p:nvSpPr>
          <p:spPr>
            <a:xfrm>
              <a:off x="1284" y="6663960"/>
              <a:ext cx="3076575" cy="3026410"/>
            </a:xfrm>
            <a:custGeom>
              <a:avLst/>
              <a:gdLst/>
              <a:ahLst/>
              <a:cxnLst/>
              <a:rect l="l" t="t" r="r" b="b"/>
              <a:pathLst>
                <a:path w="3076575" h="3026409">
                  <a:moveTo>
                    <a:pt x="1894267" y="112454"/>
                  </a:moveTo>
                  <a:lnTo>
                    <a:pt x="1437063" y="10929"/>
                  </a:lnTo>
                  <a:lnTo>
                    <a:pt x="1489503" y="9564"/>
                  </a:lnTo>
                  <a:lnTo>
                    <a:pt x="1845106" y="88528"/>
                  </a:lnTo>
                  <a:lnTo>
                    <a:pt x="1894267" y="112454"/>
                  </a:lnTo>
                  <a:close/>
                </a:path>
                <a:path w="3076575" h="3026409">
                  <a:moveTo>
                    <a:pt x="7849" y="2451545"/>
                  </a:moveTo>
                  <a:lnTo>
                    <a:pt x="0" y="2449802"/>
                  </a:lnTo>
                  <a:lnTo>
                    <a:pt x="603" y="1162011"/>
                  </a:lnTo>
                  <a:lnTo>
                    <a:pt x="14429" y="1126053"/>
                  </a:lnTo>
                  <a:lnTo>
                    <a:pt x="34961" y="1078575"/>
                  </a:lnTo>
                  <a:lnTo>
                    <a:pt x="58701" y="1018800"/>
                  </a:lnTo>
                  <a:lnTo>
                    <a:pt x="80153" y="971526"/>
                  </a:lnTo>
                  <a:lnTo>
                    <a:pt x="104827" y="911959"/>
                  </a:lnTo>
                  <a:lnTo>
                    <a:pt x="127226" y="864895"/>
                  </a:lnTo>
                  <a:lnTo>
                    <a:pt x="150109" y="817939"/>
                  </a:lnTo>
                  <a:lnTo>
                    <a:pt x="173484" y="771092"/>
                  </a:lnTo>
                  <a:lnTo>
                    <a:pt x="197358" y="724356"/>
                  </a:lnTo>
                  <a:lnTo>
                    <a:pt x="221737" y="677732"/>
                  </a:lnTo>
                  <a:lnTo>
                    <a:pt x="246629" y="631222"/>
                  </a:lnTo>
                  <a:lnTo>
                    <a:pt x="269287" y="597226"/>
                  </a:lnTo>
                  <a:lnTo>
                    <a:pt x="295225" y="550948"/>
                  </a:lnTo>
                  <a:lnTo>
                    <a:pt x="318945" y="517187"/>
                  </a:lnTo>
                  <a:lnTo>
                    <a:pt x="343205" y="483546"/>
                  </a:lnTo>
                  <a:lnTo>
                    <a:pt x="374865" y="438539"/>
                  </a:lnTo>
                  <a:lnTo>
                    <a:pt x="405529" y="406320"/>
                  </a:lnTo>
                  <a:lnTo>
                    <a:pt x="440676" y="362087"/>
                  </a:lnTo>
                  <a:lnTo>
                    <a:pt x="474769" y="330630"/>
                  </a:lnTo>
                  <a:lnTo>
                    <a:pt x="510534" y="299544"/>
                  </a:lnTo>
                  <a:lnTo>
                    <a:pt x="547940" y="268822"/>
                  </a:lnTo>
                  <a:lnTo>
                    <a:pt x="586960" y="238458"/>
                  </a:lnTo>
                  <a:lnTo>
                    <a:pt x="627564" y="208447"/>
                  </a:lnTo>
                  <a:lnTo>
                    <a:pt x="669724" y="178780"/>
                  </a:lnTo>
                  <a:lnTo>
                    <a:pt x="713409" y="149453"/>
                  </a:lnTo>
                  <a:lnTo>
                    <a:pt x="755840" y="132856"/>
                  </a:lnTo>
                  <a:lnTo>
                    <a:pt x="802492" y="104187"/>
                  </a:lnTo>
                  <a:lnTo>
                    <a:pt x="847830" y="88237"/>
                  </a:lnTo>
                  <a:lnTo>
                    <a:pt x="894580" y="72599"/>
                  </a:lnTo>
                  <a:lnTo>
                    <a:pt x="942711" y="57268"/>
                  </a:lnTo>
                  <a:lnTo>
                    <a:pt x="992196" y="42238"/>
                  </a:lnTo>
                  <a:lnTo>
                    <a:pt x="1040535" y="26953"/>
                  </a:lnTo>
                  <a:lnTo>
                    <a:pt x="1087177" y="24301"/>
                  </a:lnTo>
                  <a:lnTo>
                    <a:pt x="1137555" y="9469"/>
                  </a:lnTo>
                  <a:lnTo>
                    <a:pt x="1186089" y="7237"/>
                  </a:lnTo>
                  <a:lnTo>
                    <a:pt x="1387842" y="0"/>
                  </a:lnTo>
                  <a:lnTo>
                    <a:pt x="1946218" y="123990"/>
                  </a:lnTo>
                  <a:lnTo>
                    <a:pt x="1995383" y="147916"/>
                  </a:lnTo>
                  <a:lnTo>
                    <a:pt x="2047201" y="159423"/>
                  </a:lnTo>
                  <a:lnTo>
                    <a:pt x="2096097" y="183290"/>
                  </a:lnTo>
                  <a:lnTo>
                    <a:pt x="2147508" y="194706"/>
                  </a:lnTo>
                  <a:lnTo>
                    <a:pt x="2195861" y="218452"/>
                  </a:lnTo>
                  <a:lnTo>
                    <a:pt x="2246592" y="229717"/>
                  </a:lnTo>
                  <a:lnTo>
                    <a:pt x="2478467" y="346253"/>
                  </a:lnTo>
                  <a:lnTo>
                    <a:pt x="2608715" y="414204"/>
                  </a:lnTo>
                  <a:lnTo>
                    <a:pt x="2647488" y="448832"/>
                  </a:lnTo>
                  <a:lnTo>
                    <a:pt x="2687955" y="470827"/>
                  </a:lnTo>
                  <a:lnTo>
                    <a:pt x="2724542" y="504970"/>
                  </a:lnTo>
                  <a:lnTo>
                    <a:pt x="2762685" y="526449"/>
                  </a:lnTo>
                  <a:lnTo>
                    <a:pt x="2796532" y="559984"/>
                  </a:lnTo>
                  <a:lnTo>
                    <a:pt x="2828667" y="593138"/>
                  </a:lnTo>
                  <a:lnTo>
                    <a:pt x="1483614" y="294462"/>
                  </a:lnTo>
                  <a:lnTo>
                    <a:pt x="1433385" y="296318"/>
                  </a:lnTo>
                  <a:lnTo>
                    <a:pt x="1386842" y="285983"/>
                  </a:lnTo>
                  <a:lnTo>
                    <a:pt x="1291306" y="290787"/>
                  </a:lnTo>
                  <a:lnTo>
                    <a:pt x="1242442" y="305955"/>
                  </a:lnTo>
                  <a:lnTo>
                    <a:pt x="1197523" y="308990"/>
                  </a:lnTo>
                  <a:lnTo>
                    <a:pt x="1151107" y="324702"/>
                  </a:lnTo>
                  <a:lnTo>
                    <a:pt x="1106012" y="340707"/>
                  </a:lnTo>
                  <a:lnTo>
                    <a:pt x="1062303" y="357020"/>
                  </a:lnTo>
                  <a:lnTo>
                    <a:pt x="1020045" y="373655"/>
                  </a:lnTo>
                  <a:lnTo>
                    <a:pt x="979302" y="390627"/>
                  </a:lnTo>
                  <a:lnTo>
                    <a:pt x="937385" y="420347"/>
                  </a:lnTo>
                  <a:lnTo>
                    <a:pt x="899867" y="438034"/>
                  </a:lnTo>
                  <a:lnTo>
                    <a:pt x="861306" y="468500"/>
                  </a:lnTo>
                  <a:lnTo>
                    <a:pt x="824518" y="499359"/>
                  </a:lnTo>
                  <a:lnTo>
                    <a:pt x="789570" y="530627"/>
                  </a:lnTo>
                  <a:lnTo>
                    <a:pt x="756526" y="562317"/>
                  </a:lnTo>
                  <a:lnTo>
                    <a:pt x="722698" y="606842"/>
                  </a:lnTo>
                  <a:lnTo>
                    <a:pt x="693656" y="639422"/>
                  </a:lnTo>
                  <a:lnTo>
                    <a:pt x="670825" y="673380"/>
                  </a:lnTo>
                  <a:lnTo>
                    <a:pt x="648443" y="707438"/>
                  </a:lnTo>
                  <a:lnTo>
                    <a:pt x="626506" y="741595"/>
                  </a:lnTo>
                  <a:lnTo>
                    <a:pt x="602257" y="788247"/>
                  </a:lnTo>
                  <a:lnTo>
                    <a:pt x="581198" y="822599"/>
                  </a:lnTo>
                  <a:lnTo>
                    <a:pt x="557819" y="869445"/>
                  </a:lnTo>
                  <a:lnTo>
                    <a:pt x="534870" y="916387"/>
                  </a:lnTo>
                  <a:lnTo>
                    <a:pt x="512347" y="963423"/>
                  </a:lnTo>
                  <a:lnTo>
                    <a:pt x="490246" y="1010552"/>
                  </a:lnTo>
                  <a:lnTo>
                    <a:pt x="468564" y="1057775"/>
                  </a:lnTo>
                  <a:lnTo>
                    <a:pt x="447297" y="1105090"/>
                  </a:lnTo>
                  <a:lnTo>
                    <a:pt x="426441" y="1152496"/>
                  </a:lnTo>
                  <a:lnTo>
                    <a:pt x="403239" y="1212391"/>
                  </a:lnTo>
                  <a:lnTo>
                    <a:pt x="383194" y="1259977"/>
                  </a:lnTo>
                  <a:lnTo>
                    <a:pt x="363549" y="1307652"/>
                  </a:lnTo>
                  <a:lnTo>
                    <a:pt x="341547" y="1367813"/>
                  </a:lnTo>
                  <a:lnTo>
                    <a:pt x="322691" y="1415663"/>
                  </a:lnTo>
                  <a:lnTo>
                    <a:pt x="301470" y="1475998"/>
                  </a:lnTo>
                  <a:lnTo>
                    <a:pt x="280634" y="1536418"/>
                  </a:lnTo>
                  <a:lnTo>
                    <a:pt x="262933" y="1584525"/>
                  </a:lnTo>
                  <a:lnTo>
                    <a:pt x="242856" y="1645113"/>
                  </a:lnTo>
                  <a:lnTo>
                    <a:pt x="225906" y="1693387"/>
                  </a:lnTo>
                  <a:lnTo>
                    <a:pt x="206572" y="1754140"/>
                  </a:lnTo>
                  <a:lnTo>
                    <a:pt x="190359" y="1802577"/>
                  </a:lnTo>
                  <a:lnTo>
                    <a:pt x="174508" y="1851095"/>
                  </a:lnTo>
                  <a:lnTo>
                    <a:pt x="156262" y="1912090"/>
                  </a:lnTo>
                  <a:lnTo>
                    <a:pt x="141125" y="1960766"/>
                  </a:lnTo>
                  <a:lnTo>
                    <a:pt x="126340" y="2009520"/>
                  </a:lnTo>
                  <a:lnTo>
                    <a:pt x="111902" y="2058352"/>
                  </a:lnTo>
                  <a:lnTo>
                    <a:pt x="97808" y="2107260"/>
                  </a:lnTo>
                  <a:lnTo>
                    <a:pt x="84054" y="2156243"/>
                  </a:lnTo>
                  <a:lnTo>
                    <a:pt x="73390" y="2192903"/>
                  </a:lnTo>
                  <a:lnTo>
                    <a:pt x="60305" y="2242035"/>
                  </a:lnTo>
                  <a:lnTo>
                    <a:pt x="50303" y="2278842"/>
                  </a:lnTo>
                  <a:lnTo>
                    <a:pt x="40626" y="2315721"/>
                  </a:lnTo>
                  <a:lnTo>
                    <a:pt x="31271" y="2352671"/>
                  </a:lnTo>
                  <a:lnTo>
                    <a:pt x="22233" y="2389693"/>
                  </a:lnTo>
                  <a:lnTo>
                    <a:pt x="13509" y="2426784"/>
                  </a:lnTo>
                  <a:lnTo>
                    <a:pt x="7849" y="2451545"/>
                  </a:lnTo>
                  <a:close/>
                </a:path>
                <a:path w="3076575" h="3026409">
                  <a:moveTo>
                    <a:pt x="2331667" y="2993580"/>
                  </a:moveTo>
                  <a:lnTo>
                    <a:pt x="2322711" y="2991591"/>
                  </a:lnTo>
                  <a:lnTo>
                    <a:pt x="2323741" y="2965801"/>
                  </a:lnTo>
                  <a:lnTo>
                    <a:pt x="2329462" y="2928044"/>
                  </a:lnTo>
                  <a:lnTo>
                    <a:pt x="2337084" y="2890708"/>
                  </a:lnTo>
                  <a:lnTo>
                    <a:pt x="2349154" y="2841351"/>
                  </a:lnTo>
                  <a:lnTo>
                    <a:pt x="2383065" y="2718788"/>
                  </a:lnTo>
                  <a:lnTo>
                    <a:pt x="2404493" y="2645490"/>
                  </a:lnTo>
                  <a:lnTo>
                    <a:pt x="2412315" y="2621208"/>
                  </a:lnTo>
                  <a:lnTo>
                    <a:pt x="2422950" y="2584542"/>
                  </a:lnTo>
                  <a:lnTo>
                    <a:pt x="2444268" y="2511219"/>
                  </a:lnTo>
                  <a:lnTo>
                    <a:pt x="2457638" y="2462151"/>
                  </a:lnTo>
                  <a:lnTo>
                    <a:pt x="2468181" y="2425464"/>
                  </a:lnTo>
                  <a:lnTo>
                    <a:pt x="2478617" y="2388753"/>
                  </a:lnTo>
                  <a:lnTo>
                    <a:pt x="2491667" y="2339614"/>
                  </a:lnTo>
                  <a:lnTo>
                    <a:pt x="2501790" y="2302834"/>
                  </a:lnTo>
                  <a:lnTo>
                    <a:pt x="2514460" y="2253610"/>
                  </a:lnTo>
                  <a:lnTo>
                    <a:pt x="2526890" y="2204332"/>
                  </a:lnTo>
                  <a:lnTo>
                    <a:pt x="2539046" y="2154994"/>
                  </a:lnTo>
                  <a:lnTo>
                    <a:pt x="2550895" y="2105588"/>
                  </a:lnTo>
                  <a:lnTo>
                    <a:pt x="2562404" y="2056106"/>
                  </a:lnTo>
                  <a:lnTo>
                    <a:pt x="2573539" y="2006541"/>
                  </a:lnTo>
                  <a:lnTo>
                    <a:pt x="2584267" y="1956886"/>
                  </a:lnTo>
                  <a:lnTo>
                    <a:pt x="2597307" y="1894735"/>
                  </a:lnTo>
                  <a:lnTo>
                    <a:pt x="2607121" y="1844877"/>
                  </a:lnTo>
                  <a:lnTo>
                    <a:pt x="2619180" y="1782508"/>
                  </a:lnTo>
                  <a:lnTo>
                    <a:pt x="2638891" y="1669801"/>
                  </a:lnTo>
                  <a:lnTo>
                    <a:pt x="2649228" y="1607050"/>
                  </a:lnTo>
                  <a:lnTo>
                    <a:pt x="2658924" y="1544156"/>
                  </a:lnTo>
                  <a:lnTo>
                    <a:pt x="2665193" y="1493511"/>
                  </a:lnTo>
                  <a:lnTo>
                    <a:pt x="2673507" y="1430310"/>
                  </a:lnTo>
                  <a:lnTo>
                    <a:pt x="2683551" y="1341475"/>
                  </a:lnTo>
                  <a:lnTo>
                    <a:pt x="2688020" y="1264411"/>
                  </a:lnTo>
                  <a:lnTo>
                    <a:pt x="2687176" y="1199177"/>
                  </a:lnTo>
                  <a:lnTo>
                    <a:pt x="2684031" y="1133432"/>
                  </a:lnTo>
                  <a:lnTo>
                    <a:pt x="2676093" y="1079632"/>
                  </a:lnTo>
                  <a:lnTo>
                    <a:pt x="2666377" y="1025437"/>
                  </a:lnTo>
                  <a:lnTo>
                    <a:pt x="2655143" y="970905"/>
                  </a:lnTo>
                  <a:lnTo>
                    <a:pt x="2639898" y="928492"/>
                  </a:lnTo>
                  <a:lnTo>
                    <a:pt x="2623657" y="885858"/>
                  </a:lnTo>
                  <a:lnTo>
                    <a:pt x="2542928" y="763857"/>
                  </a:lnTo>
                  <a:lnTo>
                    <a:pt x="2522862" y="733382"/>
                  </a:lnTo>
                  <a:lnTo>
                    <a:pt x="2500610" y="715432"/>
                  </a:lnTo>
                  <a:lnTo>
                    <a:pt x="2479187" y="697665"/>
                  </a:lnTo>
                  <a:lnTo>
                    <a:pt x="2448119" y="677757"/>
                  </a:lnTo>
                  <a:lnTo>
                    <a:pt x="2417901" y="645028"/>
                  </a:lnTo>
                  <a:lnTo>
                    <a:pt x="2383021" y="624274"/>
                  </a:lnTo>
                  <a:lnTo>
                    <a:pt x="2346231" y="603095"/>
                  </a:lnTo>
                  <a:lnTo>
                    <a:pt x="2307526" y="581491"/>
                  </a:lnTo>
                  <a:lnTo>
                    <a:pt x="2266905" y="559461"/>
                  </a:lnTo>
                  <a:lnTo>
                    <a:pt x="2224362" y="537005"/>
                  </a:lnTo>
                  <a:lnTo>
                    <a:pt x="2179895" y="514122"/>
                  </a:lnTo>
                  <a:lnTo>
                    <a:pt x="2130747" y="503208"/>
                  </a:lnTo>
                  <a:lnTo>
                    <a:pt x="2032163" y="455298"/>
                  </a:lnTo>
                  <a:lnTo>
                    <a:pt x="1977213" y="443097"/>
                  </a:lnTo>
                  <a:lnTo>
                    <a:pt x="1923076" y="418066"/>
                  </a:lnTo>
                  <a:lnTo>
                    <a:pt x="1864241" y="405001"/>
                  </a:lnTo>
                  <a:lnTo>
                    <a:pt x="1806212" y="379106"/>
                  </a:lnTo>
                  <a:lnTo>
                    <a:pt x="1743480" y="365176"/>
                  </a:lnTo>
                  <a:lnTo>
                    <a:pt x="1681546" y="338414"/>
                  </a:lnTo>
                  <a:lnTo>
                    <a:pt x="2828667" y="593138"/>
                  </a:lnTo>
                  <a:lnTo>
                    <a:pt x="2859103" y="625915"/>
                  </a:lnTo>
                  <a:lnTo>
                    <a:pt x="2887851" y="658318"/>
                  </a:lnTo>
                  <a:lnTo>
                    <a:pt x="2912173" y="702747"/>
                  </a:lnTo>
                  <a:lnTo>
                    <a:pt x="2937588" y="734409"/>
                  </a:lnTo>
                  <a:lnTo>
                    <a:pt x="2958601" y="778103"/>
                  </a:lnTo>
                  <a:lnTo>
                    <a:pt x="2980732" y="809036"/>
                  </a:lnTo>
                  <a:lnTo>
                    <a:pt x="2998489" y="852007"/>
                  </a:lnTo>
                  <a:lnTo>
                    <a:pt x="3014636" y="894621"/>
                  </a:lnTo>
                  <a:lnTo>
                    <a:pt x="3029187" y="936880"/>
                  </a:lnTo>
                  <a:lnTo>
                    <a:pt x="3042155" y="978787"/>
                  </a:lnTo>
                  <a:lnTo>
                    <a:pt x="3053553" y="1020346"/>
                  </a:lnTo>
                  <a:lnTo>
                    <a:pt x="3060640" y="1073957"/>
                  </a:lnTo>
                  <a:lnTo>
                    <a:pt x="3068936" y="1114828"/>
                  </a:lnTo>
                  <a:lnTo>
                    <a:pt x="3072947" y="1167756"/>
                  </a:lnTo>
                  <a:lnTo>
                    <a:pt x="3075439" y="1220347"/>
                  </a:lnTo>
                  <a:lnTo>
                    <a:pt x="3076426" y="1272603"/>
                  </a:lnTo>
                  <a:lnTo>
                    <a:pt x="3075920" y="1324528"/>
                  </a:lnTo>
                  <a:lnTo>
                    <a:pt x="3073934" y="1376124"/>
                  </a:lnTo>
                  <a:lnTo>
                    <a:pt x="3067729" y="1439793"/>
                  </a:lnTo>
                  <a:lnTo>
                    <a:pt x="3062822" y="1490741"/>
                  </a:lnTo>
                  <a:lnTo>
                    <a:pt x="3054672" y="1553978"/>
                  </a:lnTo>
                  <a:lnTo>
                    <a:pt x="3045795" y="1617053"/>
                  </a:lnTo>
                  <a:lnTo>
                    <a:pt x="3036226" y="1679975"/>
                  </a:lnTo>
                  <a:lnTo>
                    <a:pt x="3025999" y="1742751"/>
                  </a:lnTo>
                  <a:lnTo>
                    <a:pt x="3015148" y="1805388"/>
                  </a:lnTo>
                  <a:lnTo>
                    <a:pt x="3003708" y="1867895"/>
                  </a:lnTo>
                  <a:lnTo>
                    <a:pt x="2994465" y="1917879"/>
                  </a:lnTo>
                  <a:lnTo>
                    <a:pt x="2981948" y="1980147"/>
                  </a:lnTo>
                  <a:lnTo>
                    <a:pt x="2971697" y="2029908"/>
                  </a:lnTo>
                  <a:lnTo>
                    <a:pt x="2963623" y="2067143"/>
                  </a:lnTo>
                  <a:lnTo>
                    <a:pt x="2947118" y="2141534"/>
                  </a:lnTo>
                  <a:lnTo>
                    <a:pt x="2935611" y="2191016"/>
                  </a:lnTo>
                  <a:lnTo>
                    <a:pt x="2923755" y="2240421"/>
                  </a:lnTo>
                  <a:lnTo>
                    <a:pt x="2911583" y="2289755"/>
                  </a:lnTo>
                  <a:lnTo>
                    <a:pt x="2899129" y="2339027"/>
                  </a:lnTo>
                  <a:lnTo>
                    <a:pt x="2886428" y="2388244"/>
                  </a:lnTo>
                  <a:lnTo>
                    <a:pt x="2873514" y="2437414"/>
                  </a:lnTo>
                  <a:lnTo>
                    <a:pt x="2863175" y="2474146"/>
                  </a:lnTo>
                  <a:lnTo>
                    <a:pt x="2849937" y="2523244"/>
                  </a:lnTo>
                  <a:lnTo>
                    <a:pt x="2839342" y="2559920"/>
                  </a:lnTo>
                  <a:lnTo>
                    <a:pt x="2828672" y="2596578"/>
                  </a:lnTo>
                  <a:lnTo>
                    <a:pt x="2815206" y="2645625"/>
                  </a:lnTo>
                  <a:lnTo>
                    <a:pt x="2804485" y="2682273"/>
                  </a:lnTo>
                  <a:lnTo>
                    <a:pt x="2793791" y="2718926"/>
                  </a:lnTo>
                  <a:lnTo>
                    <a:pt x="2783158" y="2755593"/>
                  </a:lnTo>
                  <a:lnTo>
                    <a:pt x="2765244" y="2816662"/>
                  </a:lnTo>
                  <a:lnTo>
                    <a:pt x="2750577" y="2865442"/>
                  </a:lnTo>
                  <a:lnTo>
                    <a:pt x="2734076" y="2926825"/>
                  </a:lnTo>
                  <a:lnTo>
                    <a:pt x="2724424" y="2963710"/>
                  </a:lnTo>
                  <a:lnTo>
                    <a:pt x="2716539" y="3000987"/>
                  </a:lnTo>
                  <a:lnTo>
                    <a:pt x="2713598" y="3026352"/>
                  </a:lnTo>
                  <a:lnTo>
                    <a:pt x="2331667" y="2993580"/>
                  </a:lnTo>
                  <a:close/>
                </a:path>
              </a:pathLst>
            </a:custGeom>
            <a:solidFill>
              <a:srgbClr val="F2AB5E"/>
            </a:solidFill>
          </p:spPr>
          <p:txBody>
            <a:bodyPr wrap="square" lIns="0" tIns="0" rIns="0" bIns="0" rtlCol="0"/>
            <a:lstStyle/>
            <a:p>
              <a:endParaRPr/>
            </a:p>
          </p:txBody>
        </p:sp>
      </p:grpSp>
      <p:sp>
        <p:nvSpPr>
          <p:cNvPr id="13" name="object 13"/>
          <p:cNvSpPr txBox="1"/>
          <p:nvPr/>
        </p:nvSpPr>
        <p:spPr>
          <a:xfrm>
            <a:off x="3319482" y="2804935"/>
            <a:ext cx="5536604" cy="1439881"/>
          </a:xfrm>
          <a:prstGeom prst="rect">
            <a:avLst/>
          </a:prstGeom>
        </p:spPr>
        <p:txBody>
          <a:bodyPr vert="horz" wrap="square" lIns="0" tIns="0" rIns="0" bIns="0" rtlCol="0">
            <a:spAutoFit/>
          </a:bodyPr>
          <a:lstStyle/>
          <a:p>
            <a:pPr>
              <a:lnSpc>
                <a:spcPts val="12310"/>
              </a:lnSpc>
            </a:pPr>
            <a:r>
              <a:rPr sz="8800" b="1" spc="60" dirty="0">
                <a:solidFill>
                  <a:srgbClr val="004E6F"/>
                </a:solidFill>
                <a:latin typeface="Times New Roman" panose="02020603050405020304" pitchFamily="18" charset="0"/>
                <a:cs typeface="Times New Roman" panose="02020603050405020304" pitchFamily="18" charset="0"/>
              </a:rPr>
              <a:t>Thank</a:t>
            </a:r>
            <a:endParaRPr sz="8800" dirty="0">
              <a:latin typeface="Times New Roman" panose="02020603050405020304" pitchFamily="18" charset="0"/>
              <a:cs typeface="Times New Roman" panose="02020603050405020304" pitchFamily="18" charset="0"/>
            </a:endParaRPr>
          </a:p>
        </p:txBody>
      </p:sp>
      <p:sp>
        <p:nvSpPr>
          <p:cNvPr id="14" name="object 14"/>
          <p:cNvSpPr txBox="1"/>
          <p:nvPr/>
        </p:nvSpPr>
        <p:spPr>
          <a:xfrm>
            <a:off x="4363083" y="3983810"/>
            <a:ext cx="4512496" cy="1468735"/>
          </a:xfrm>
          <a:prstGeom prst="rect">
            <a:avLst/>
          </a:prstGeom>
        </p:spPr>
        <p:txBody>
          <a:bodyPr vert="horz" wrap="square" lIns="0" tIns="0" rIns="0" bIns="0" rtlCol="0">
            <a:spAutoFit/>
          </a:bodyPr>
          <a:lstStyle/>
          <a:p>
            <a:pPr>
              <a:lnSpc>
                <a:spcPts val="12590"/>
              </a:lnSpc>
            </a:pPr>
            <a:r>
              <a:rPr sz="8800" b="1" spc="-434" dirty="0">
                <a:solidFill>
                  <a:srgbClr val="004E6F"/>
                </a:solidFill>
                <a:latin typeface="Times New Roman" panose="02020603050405020304" pitchFamily="18" charset="0"/>
                <a:cs typeface="Times New Roman" panose="02020603050405020304" pitchFamily="18" charset="0"/>
              </a:rPr>
              <a:t>You</a:t>
            </a:r>
            <a:endParaRPr sz="8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7635" y="1104207"/>
            <a:ext cx="17890490" cy="8745682"/>
            <a:chOff x="397635" y="666923"/>
            <a:chExt cx="17890490" cy="9620250"/>
          </a:xfrm>
        </p:grpSpPr>
        <p:pic>
          <p:nvPicPr>
            <p:cNvPr id="3" name="object 3"/>
            <p:cNvPicPr/>
            <p:nvPr/>
          </p:nvPicPr>
          <p:blipFill>
            <a:blip r:embed="rId2" cstate="print"/>
            <a:stretch>
              <a:fillRect/>
            </a:stretch>
          </p:blipFill>
          <p:spPr>
            <a:xfrm>
              <a:off x="532612" y="666923"/>
              <a:ext cx="17755387" cy="9620075"/>
            </a:xfrm>
            <a:prstGeom prst="rect">
              <a:avLst/>
            </a:prstGeom>
          </p:spPr>
        </p:pic>
        <p:pic>
          <p:nvPicPr>
            <p:cNvPr id="4" name="object 4"/>
            <p:cNvPicPr/>
            <p:nvPr/>
          </p:nvPicPr>
          <p:blipFill>
            <a:blip r:embed="rId3" cstate="print"/>
            <a:stretch>
              <a:fillRect/>
            </a:stretch>
          </p:blipFill>
          <p:spPr>
            <a:xfrm>
              <a:off x="397635" y="2549709"/>
              <a:ext cx="1632656" cy="1294511"/>
            </a:xfrm>
            <a:prstGeom prst="rect">
              <a:avLst/>
            </a:prstGeom>
          </p:spPr>
        </p:pic>
      </p:grpSp>
      <p:sp>
        <p:nvSpPr>
          <p:cNvPr id="7" name="TextBox 6"/>
          <p:cNvSpPr txBox="1"/>
          <p:nvPr/>
        </p:nvSpPr>
        <p:spPr>
          <a:xfrm>
            <a:off x="4419600" y="3420327"/>
            <a:ext cx="12725400" cy="5016758"/>
          </a:xfrm>
          <a:prstGeom prst="rect">
            <a:avLst/>
          </a:prstGeom>
          <a:noFill/>
        </p:spPr>
        <p:txBody>
          <a:bodyPr wrap="square" rtlCol="0">
            <a:spAutoFit/>
          </a:bodyPr>
          <a:lstStyle/>
          <a:p>
            <a:pPr marL="285750" indent="-285750">
              <a:buFont typeface="Arial" panose="020B0604020202020204" pitchFamily="34" charset="0"/>
              <a:buChar char="•"/>
            </a:pPr>
            <a:r>
              <a:rPr lang="en-US" sz="4000" spc="245" dirty="0">
                <a:solidFill>
                  <a:schemeClr val="tx2">
                    <a:lumMod val="75000"/>
                  </a:schemeClr>
                </a:solidFill>
                <a:latin typeface="Times New Roman" panose="02020603050405020304" pitchFamily="18" charset="0"/>
                <a:cs typeface="Times New Roman" panose="02020603050405020304" pitchFamily="18" charset="0"/>
              </a:rPr>
              <a:t>The importance of students’ well-being in the school environment</a:t>
            </a:r>
          </a:p>
          <a:p>
            <a:pPr marL="285750" indent="-285750">
              <a:buFont typeface="Arial" panose="020B0604020202020204" pitchFamily="34" charset="0"/>
              <a:buChar char="•"/>
            </a:pPr>
            <a:r>
              <a:rPr lang="en-US" sz="4000" spc="245" dirty="0">
                <a:solidFill>
                  <a:schemeClr val="tx2">
                    <a:lumMod val="75000"/>
                  </a:schemeClr>
                </a:solidFill>
                <a:latin typeface="Times New Roman" panose="02020603050405020304" pitchFamily="18" charset="0"/>
                <a:cs typeface="Times New Roman" panose="02020603050405020304" pitchFamily="18" charset="0"/>
              </a:rPr>
              <a:t>Teacher’s role to encourage student welfare</a:t>
            </a:r>
          </a:p>
          <a:p>
            <a:pPr marL="285750" indent="-285750">
              <a:buFont typeface="Arial" panose="020B0604020202020204" pitchFamily="34" charset="0"/>
              <a:buChar char="•"/>
            </a:pPr>
            <a:r>
              <a:rPr lang="en-US" sz="4000" spc="245" dirty="0">
                <a:solidFill>
                  <a:schemeClr val="tx2">
                    <a:lumMod val="75000"/>
                  </a:schemeClr>
                </a:solidFill>
                <a:latin typeface="Times New Roman" panose="02020603050405020304" pitchFamily="18" charset="0"/>
                <a:cs typeface="Times New Roman" panose="02020603050405020304" pitchFamily="18" charset="0"/>
              </a:rPr>
              <a:t>Increasing need for group guidance for marriage readiness</a:t>
            </a:r>
          </a:p>
          <a:p>
            <a:pPr marL="285750" indent="-285750">
              <a:buFont typeface="Arial" panose="020B0604020202020204" pitchFamily="34" charset="0"/>
              <a:buChar char="•"/>
            </a:pPr>
            <a:r>
              <a:rPr lang="en-US" sz="4000" spc="245" dirty="0">
                <a:solidFill>
                  <a:schemeClr val="tx2">
                    <a:lumMod val="75000"/>
                  </a:schemeClr>
                </a:solidFill>
                <a:latin typeface="Times New Roman" panose="02020603050405020304" pitchFamily="18" charset="0"/>
                <a:cs typeface="Times New Roman" panose="02020603050405020304" pitchFamily="18" charset="0"/>
              </a:rPr>
              <a:t>Many teenagers marry young because of coercion and in unprepared condition</a:t>
            </a:r>
          </a:p>
          <a:p>
            <a:pPr marL="285750" indent="-285750">
              <a:buFont typeface="Arial" panose="020B0604020202020204" pitchFamily="34" charset="0"/>
              <a:buChar char="•"/>
            </a:pPr>
            <a:r>
              <a:rPr lang="en-US" sz="4000" spc="245" dirty="0">
                <a:solidFill>
                  <a:schemeClr val="tx2">
                    <a:lumMod val="75000"/>
                  </a:schemeClr>
                </a:solidFill>
                <a:latin typeface="Times New Roman" panose="02020603050405020304" pitchFamily="18" charset="0"/>
                <a:cs typeface="Times New Roman" panose="02020603050405020304" pitchFamily="18" charset="0"/>
              </a:rPr>
              <a:t>Benefit of online group guidance</a:t>
            </a:r>
            <a:endParaRPr lang="en-US" sz="4000" dirty="0">
              <a:solidFill>
                <a:schemeClr val="tx2">
                  <a:lumMod val="75000"/>
                </a:schemeClr>
              </a:solidFill>
            </a:endParaRPr>
          </a:p>
        </p:txBody>
      </p:sp>
      <p:sp>
        <p:nvSpPr>
          <p:cNvPr id="8" name="Title 7"/>
          <p:cNvSpPr>
            <a:spLocks noGrp="1"/>
          </p:cNvSpPr>
          <p:nvPr>
            <p:ph type="title"/>
          </p:nvPr>
        </p:nvSpPr>
        <p:spPr>
          <a:xfrm>
            <a:off x="4648200" y="1615737"/>
            <a:ext cx="11807543" cy="1231106"/>
          </a:xfrm>
        </p:spPr>
        <p:txBody>
          <a:bodyPr/>
          <a:lstStyle/>
          <a:p>
            <a:r>
              <a:rPr lang="en-US" sz="8000" spc="245" dirty="0">
                <a:latin typeface="Times New Roman" panose="02020603050405020304" pitchFamily="18" charset="0"/>
                <a:cs typeface="Times New Roman" panose="02020603050405020304" pitchFamily="18" charset="0"/>
              </a:rPr>
              <a:t>Introduction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643976"/>
            <a:ext cx="2238375" cy="1124585"/>
            <a:chOff x="0" y="1643976"/>
            <a:chExt cx="2238375" cy="1124585"/>
          </a:xfrm>
        </p:grpSpPr>
        <p:sp>
          <p:nvSpPr>
            <p:cNvPr id="4" name="object 4"/>
            <p:cNvSpPr/>
            <p:nvPr/>
          </p:nvSpPr>
          <p:spPr>
            <a:xfrm>
              <a:off x="0" y="1643976"/>
              <a:ext cx="2218055" cy="624205"/>
            </a:xfrm>
            <a:custGeom>
              <a:avLst/>
              <a:gdLst/>
              <a:ahLst/>
              <a:cxnLst/>
              <a:rect l="l" t="t" r="r" b="b"/>
              <a:pathLst>
                <a:path w="2218055" h="624205">
                  <a:moveTo>
                    <a:pt x="0" y="623766"/>
                  </a:moveTo>
                  <a:lnTo>
                    <a:pt x="0" y="339370"/>
                  </a:lnTo>
                  <a:lnTo>
                    <a:pt x="15742" y="328615"/>
                  </a:lnTo>
                  <a:lnTo>
                    <a:pt x="49636" y="308887"/>
                  </a:lnTo>
                  <a:lnTo>
                    <a:pt x="113896" y="279873"/>
                  </a:lnTo>
                  <a:lnTo>
                    <a:pt x="189919" y="258424"/>
                  </a:lnTo>
                  <a:lnTo>
                    <a:pt x="236804" y="251583"/>
                  </a:lnTo>
                  <a:lnTo>
                    <a:pt x="284082" y="249325"/>
                  </a:lnTo>
                  <a:lnTo>
                    <a:pt x="331525" y="251618"/>
                  </a:lnTo>
                  <a:lnTo>
                    <a:pt x="378904" y="258431"/>
                  </a:lnTo>
                  <a:lnTo>
                    <a:pt x="425990" y="269732"/>
                  </a:lnTo>
                  <a:lnTo>
                    <a:pt x="472555" y="285489"/>
                  </a:lnTo>
                  <a:lnTo>
                    <a:pt x="518371" y="305672"/>
                  </a:lnTo>
                  <a:lnTo>
                    <a:pt x="563209" y="330248"/>
                  </a:lnTo>
                  <a:lnTo>
                    <a:pt x="605378" y="355008"/>
                  </a:lnTo>
                  <a:lnTo>
                    <a:pt x="650398" y="379147"/>
                  </a:lnTo>
                  <a:lnTo>
                    <a:pt x="694655" y="399154"/>
                  </a:lnTo>
                  <a:lnTo>
                    <a:pt x="734538" y="411520"/>
                  </a:lnTo>
                  <a:lnTo>
                    <a:pt x="766433" y="412735"/>
                  </a:lnTo>
                  <a:lnTo>
                    <a:pt x="799375" y="394489"/>
                  </a:lnTo>
                  <a:lnTo>
                    <a:pt x="834578" y="358044"/>
                  </a:lnTo>
                  <a:lnTo>
                    <a:pt x="869118" y="312067"/>
                  </a:lnTo>
                  <a:lnTo>
                    <a:pt x="900072" y="265220"/>
                  </a:lnTo>
                  <a:lnTo>
                    <a:pt x="913045" y="245772"/>
                  </a:lnTo>
                  <a:lnTo>
                    <a:pt x="955757" y="191148"/>
                  </a:lnTo>
                  <a:lnTo>
                    <a:pt x="985461" y="159196"/>
                  </a:lnTo>
                  <a:lnTo>
                    <a:pt x="1020706" y="126301"/>
                  </a:lnTo>
                  <a:lnTo>
                    <a:pt x="1061475" y="94074"/>
                  </a:lnTo>
                  <a:lnTo>
                    <a:pt x="1107751" y="64127"/>
                  </a:lnTo>
                  <a:lnTo>
                    <a:pt x="1159514" y="38072"/>
                  </a:lnTo>
                  <a:lnTo>
                    <a:pt x="1216747" y="17521"/>
                  </a:lnTo>
                  <a:lnTo>
                    <a:pt x="1279434" y="4086"/>
                  </a:lnTo>
                  <a:lnTo>
                    <a:pt x="1353146" y="0"/>
                  </a:lnTo>
                  <a:lnTo>
                    <a:pt x="1395173" y="3248"/>
                  </a:lnTo>
                  <a:lnTo>
                    <a:pt x="1440201" y="11172"/>
                  </a:lnTo>
                  <a:lnTo>
                    <a:pt x="1487900" y="24631"/>
                  </a:lnTo>
                  <a:lnTo>
                    <a:pt x="1537935" y="44487"/>
                  </a:lnTo>
                  <a:lnTo>
                    <a:pt x="1589975" y="71600"/>
                  </a:lnTo>
                  <a:lnTo>
                    <a:pt x="1643685" y="106830"/>
                  </a:lnTo>
                  <a:lnTo>
                    <a:pt x="1698733" y="151038"/>
                  </a:lnTo>
                  <a:lnTo>
                    <a:pt x="1738385" y="183009"/>
                  </a:lnTo>
                  <a:lnTo>
                    <a:pt x="1782923" y="211105"/>
                  </a:lnTo>
                  <a:lnTo>
                    <a:pt x="1829247" y="229227"/>
                  </a:lnTo>
                  <a:lnTo>
                    <a:pt x="1874256" y="231273"/>
                  </a:lnTo>
                  <a:lnTo>
                    <a:pt x="1915280" y="213613"/>
                  </a:lnTo>
                  <a:lnTo>
                    <a:pt x="1951415" y="181359"/>
                  </a:lnTo>
                  <a:lnTo>
                    <a:pt x="1982210" y="141360"/>
                  </a:lnTo>
                  <a:lnTo>
                    <a:pt x="2007213" y="100467"/>
                  </a:lnTo>
                  <a:lnTo>
                    <a:pt x="2025970" y="65529"/>
                  </a:lnTo>
                  <a:lnTo>
                    <a:pt x="2030741" y="56157"/>
                  </a:lnTo>
                  <a:lnTo>
                    <a:pt x="2035745" y="46914"/>
                  </a:lnTo>
                  <a:lnTo>
                    <a:pt x="2040982" y="37801"/>
                  </a:lnTo>
                  <a:lnTo>
                    <a:pt x="2046451" y="28817"/>
                  </a:lnTo>
                  <a:lnTo>
                    <a:pt x="2217212" y="141873"/>
                  </a:lnTo>
                  <a:lnTo>
                    <a:pt x="2217621" y="141207"/>
                  </a:lnTo>
                  <a:lnTo>
                    <a:pt x="2215932" y="144023"/>
                  </a:lnTo>
                  <a:lnTo>
                    <a:pt x="2192942" y="187563"/>
                  </a:lnTo>
                  <a:lnTo>
                    <a:pt x="2174504" y="220057"/>
                  </a:lnTo>
                  <a:lnTo>
                    <a:pt x="2151807" y="255865"/>
                  </a:lnTo>
                  <a:lnTo>
                    <a:pt x="2124587" y="293064"/>
                  </a:lnTo>
                  <a:lnTo>
                    <a:pt x="2092583" y="329731"/>
                  </a:lnTo>
                  <a:lnTo>
                    <a:pt x="2055533" y="363941"/>
                  </a:lnTo>
                  <a:lnTo>
                    <a:pt x="2013173" y="393772"/>
                  </a:lnTo>
                  <a:lnTo>
                    <a:pt x="1965243" y="417300"/>
                  </a:lnTo>
                  <a:lnTo>
                    <a:pt x="1911480" y="432602"/>
                  </a:lnTo>
                  <a:lnTo>
                    <a:pt x="1870517" y="437394"/>
                  </a:lnTo>
                  <a:lnTo>
                    <a:pt x="1856744" y="437722"/>
                  </a:lnTo>
                  <a:lnTo>
                    <a:pt x="1815887" y="434994"/>
                  </a:lnTo>
                  <a:lnTo>
                    <a:pt x="1774615" y="426816"/>
                  </a:lnTo>
                  <a:lnTo>
                    <a:pt x="1732961" y="413200"/>
                  </a:lnTo>
                  <a:lnTo>
                    <a:pt x="1690956" y="394159"/>
                  </a:lnTo>
                  <a:lnTo>
                    <a:pt x="1648631" y="369703"/>
                  </a:lnTo>
                  <a:lnTo>
                    <a:pt x="1606018" y="339845"/>
                  </a:lnTo>
                  <a:lnTo>
                    <a:pt x="1563148" y="304595"/>
                  </a:lnTo>
                  <a:lnTo>
                    <a:pt x="1519750" y="269868"/>
                  </a:lnTo>
                  <a:lnTo>
                    <a:pt x="1476638" y="242499"/>
                  </a:lnTo>
                  <a:lnTo>
                    <a:pt x="1433867" y="222498"/>
                  </a:lnTo>
                  <a:lnTo>
                    <a:pt x="1391494" y="209874"/>
                  </a:lnTo>
                  <a:lnTo>
                    <a:pt x="1349572" y="204637"/>
                  </a:lnTo>
                  <a:lnTo>
                    <a:pt x="1308158" y="206798"/>
                  </a:lnTo>
                  <a:lnTo>
                    <a:pt x="1257466" y="219662"/>
                  </a:lnTo>
                  <a:lnTo>
                    <a:pt x="1210352" y="241796"/>
                  </a:lnTo>
                  <a:lnTo>
                    <a:pt x="1167575" y="270788"/>
                  </a:lnTo>
                  <a:lnTo>
                    <a:pt x="1129897" y="304227"/>
                  </a:lnTo>
                  <a:lnTo>
                    <a:pt x="1098079" y="339700"/>
                  </a:lnTo>
                  <a:lnTo>
                    <a:pt x="1072882" y="374794"/>
                  </a:lnTo>
                  <a:lnTo>
                    <a:pt x="1041160" y="423032"/>
                  </a:lnTo>
                  <a:lnTo>
                    <a:pt x="1011886" y="463772"/>
                  </a:lnTo>
                  <a:lnTo>
                    <a:pt x="984245" y="498079"/>
                  </a:lnTo>
                  <a:lnTo>
                    <a:pt x="957419" y="527020"/>
                  </a:lnTo>
                  <a:lnTo>
                    <a:pt x="921875" y="558650"/>
                  </a:lnTo>
                  <a:lnTo>
                    <a:pt x="885275" y="583445"/>
                  </a:lnTo>
                  <a:lnTo>
                    <a:pt x="847369" y="601558"/>
                  </a:lnTo>
                  <a:lnTo>
                    <a:pt x="807907" y="613143"/>
                  </a:lnTo>
                  <a:lnTo>
                    <a:pt x="767772" y="618282"/>
                  </a:lnTo>
                  <a:lnTo>
                    <a:pt x="727306" y="617331"/>
                  </a:lnTo>
                  <a:lnTo>
                    <a:pt x="686144" y="610681"/>
                  </a:lnTo>
                  <a:lnTo>
                    <a:pt x="643924" y="598723"/>
                  </a:lnTo>
                  <a:lnTo>
                    <a:pt x="600281" y="581847"/>
                  </a:lnTo>
                  <a:lnTo>
                    <a:pt x="554850" y="560443"/>
                  </a:lnTo>
                  <a:lnTo>
                    <a:pt x="507267" y="534903"/>
                  </a:lnTo>
                  <a:lnTo>
                    <a:pt x="457169" y="505617"/>
                  </a:lnTo>
                  <a:lnTo>
                    <a:pt x="406445" y="479630"/>
                  </a:lnTo>
                  <a:lnTo>
                    <a:pt x="355165" y="462599"/>
                  </a:lnTo>
                  <a:lnTo>
                    <a:pt x="303795" y="454583"/>
                  </a:lnTo>
                  <a:lnTo>
                    <a:pt x="252798" y="455642"/>
                  </a:lnTo>
                  <a:lnTo>
                    <a:pt x="202640" y="465833"/>
                  </a:lnTo>
                  <a:lnTo>
                    <a:pt x="162650" y="481109"/>
                  </a:lnTo>
                  <a:lnTo>
                    <a:pt x="124019" y="502279"/>
                  </a:lnTo>
                  <a:lnTo>
                    <a:pt x="86867" y="529225"/>
                  </a:lnTo>
                  <a:lnTo>
                    <a:pt x="51316" y="561825"/>
                  </a:lnTo>
                  <a:lnTo>
                    <a:pt x="17486" y="599960"/>
                  </a:lnTo>
                  <a:lnTo>
                    <a:pt x="0" y="623766"/>
                  </a:lnTo>
                  <a:close/>
                </a:path>
              </a:pathLst>
            </a:custGeom>
            <a:solidFill>
              <a:srgbClr val="F2AB5E"/>
            </a:solidFill>
          </p:spPr>
          <p:txBody>
            <a:bodyPr wrap="square" lIns="0" tIns="0" rIns="0" bIns="0" rtlCol="0"/>
            <a:lstStyle/>
            <a:p>
              <a:endParaRPr/>
            </a:p>
          </p:txBody>
        </p:sp>
        <p:sp>
          <p:nvSpPr>
            <p:cNvPr id="5" name="object 5"/>
            <p:cNvSpPr/>
            <p:nvPr/>
          </p:nvSpPr>
          <p:spPr>
            <a:xfrm>
              <a:off x="0" y="2143808"/>
              <a:ext cx="2238375" cy="624840"/>
            </a:xfrm>
            <a:custGeom>
              <a:avLst/>
              <a:gdLst/>
              <a:ahLst/>
              <a:cxnLst/>
              <a:rect l="l" t="t" r="r" b="b"/>
              <a:pathLst>
                <a:path w="2238375" h="624839">
                  <a:moveTo>
                    <a:pt x="0" y="624468"/>
                  </a:moveTo>
                  <a:lnTo>
                    <a:pt x="0" y="324774"/>
                  </a:lnTo>
                  <a:lnTo>
                    <a:pt x="1561" y="323530"/>
                  </a:lnTo>
                  <a:lnTo>
                    <a:pt x="36223" y="299848"/>
                  </a:lnTo>
                  <a:lnTo>
                    <a:pt x="70117" y="280120"/>
                  </a:lnTo>
                  <a:lnTo>
                    <a:pt x="134378" y="251107"/>
                  </a:lnTo>
                  <a:lnTo>
                    <a:pt x="210386" y="229658"/>
                  </a:lnTo>
                  <a:lnTo>
                    <a:pt x="257265" y="222816"/>
                  </a:lnTo>
                  <a:lnTo>
                    <a:pt x="304541" y="220558"/>
                  </a:lnTo>
                  <a:lnTo>
                    <a:pt x="351985" y="222851"/>
                  </a:lnTo>
                  <a:lnTo>
                    <a:pt x="399368" y="229664"/>
                  </a:lnTo>
                  <a:lnTo>
                    <a:pt x="446460" y="240965"/>
                  </a:lnTo>
                  <a:lnTo>
                    <a:pt x="493030" y="256723"/>
                  </a:lnTo>
                  <a:lnTo>
                    <a:pt x="538851" y="276905"/>
                  </a:lnTo>
                  <a:lnTo>
                    <a:pt x="583691" y="301481"/>
                  </a:lnTo>
                  <a:lnTo>
                    <a:pt x="636524" y="331593"/>
                  </a:lnTo>
                  <a:lnTo>
                    <a:pt x="685176" y="355396"/>
                  </a:lnTo>
                  <a:lnTo>
                    <a:pt x="729778" y="372941"/>
                  </a:lnTo>
                  <a:lnTo>
                    <a:pt x="770459" y="384278"/>
                  </a:lnTo>
                  <a:lnTo>
                    <a:pt x="807348" y="389456"/>
                  </a:lnTo>
                  <a:lnTo>
                    <a:pt x="840575" y="388526"/>
                  </a:lnTo>
                  <a:lnTo>
                    <a:pt x="895997" y="370543"/>
                  </a:lnTo>
                  <a:lnTo>
                    <a:pt x="930461" y="346418"/>
                  </a:lnTo>
                  <a:lnTo>
                    <a:pt x="968998" y="307013"/>
                  </a:lnTo>
                  <a:lnTo>
                    <a:pt x="1011285" y="248435"/>
                  </a:lnTo>
                  <a:lnTo>
                    <a:pt x="1041899" y="204225"/>
                  </a:lnTo>
                  <a:lnTo>
                    <a:pt x="1074639" y="164707"/>
                  </a:lnTo>
                  <a:lnTo>
                    <a:pt x="1109463" y="129921"/>
                  </a:lnTo>
                  <a:lnTo>
                    <a:pt x="1146327" y="99909"/>
                  </a:lnTo>
                  <a:lnTo>
                    <a:pt x="1185189" y="74710"/>
                  </a:lnTo>
                  <a:lnTo>
                    <a:pt x="1226005" y="54365"/>
                  </a:lnTo>
                  <a:lnTo>
                    <a:pt x="1268732" y="38914"/>
                  </a:lnTo>
                  <a:lnTo>
                    <a:pt x="1310855" y="28790"/>
                  </a:lnTo>
                  <a:lnTo>
                    <a:pt x="1354459" y="23128"/>
                  </a:lnTo>
                  <a:lnTo>
                    <a:pt x="1399510" y="21924"/>
                  </a:lnTo>
                  <a:lnTo>
                    <a:pt x="1445975" y="25171"/>
                  </a:lnTo>
                  <a:lnTo>
                    <a:pt x="1493823" y="32864"/>
                  </a:lnTo>
                  <a:lnTo>
                    <a:pt x="1543020" y="44997"/>
                  </a:lnTo>
                  <a:lnTo>
                    <a:pt x="1593532" y="61566"/>
                  </a:lnTo>
                  <a:lnTo>
                    <a:pt x="1645328" y="82564"/>
                  </a:lnTo>
                  <a:lnTo>
                    <a:pt x="1698374" y="107986"/>
                  </a:lnTo>
                  <a:lnTo>
                    <a:pt x="1760071" y="136429"/>
                  </a:lnTo>
                  <a:lnTo>
                    <a:pt x="1813008" y="153878"/>
                  </a:lnTo>
                  <a:lnTo>
                    <a:pt x="1858401" y="161186"/>
                  </a:lnTo>
                  <a:lnTo>
                    <a:pt x="1897465" y="159205"/>
                  </a:lnTo>
                  <a:lnTo>
                    <a:pt x="1961472" y="130788"/>
                  </a:lnTo>
                  <a:lnTo>
                    <a:pt x="2014753" y="75446"/>
                  </a:lnTo>
                  <a:lnTo>
                    <a:pt x="2040411" y="39809"/>
                  </a:lnTo>
                  <a:lnTo>
                    <a:pt x="2067034" y="0"/>
                  </a:lnTo>
                  <a:lnTo>
                    <a:pt x="2237795" y="113055"/>
                  </a:lnTo>
                  <a:lnTo>
                    <a:pt x="2216529" y="144867"/>
                  </a:lnTo>
                  <a:lnTo>
                    <a:pt x="2192906" y="178456"/>
                  </a:lnTo>
                  <a:lnTo>
                    <a:pt x="2166546" y="212613"/>
                  </a:lnTo>
                  <a:lnTo>
                    <a:pt x="2137066" y="246132"/>
                  </a:lnTo>
                  <a:lnTo>
                    <a:pt x="2104086" y="277806"/>
                  </a:lnTo>
                  <a:lnTo>
                    <a:pt x="2067224" y="306428"/>
                  </a:lnTo>
                  <a:lnTo>
                    <a:pt x="2026099" y="330791"/>
                  </a:lnTo>
                  <a:lnTo>
                    <a:pt x="1980330" y="349687"/>
                  </a:lnTo>
                  <a:lnTo>
                    <a:pt x="1929535" y="361910"/>
                  </a:lnTo>
                  <a:lnTo>
                    <a:pt x="1873334" y="366253"/>
                  </a:lnTo>
                  <a:lnTo>
                    <a:pt x="1834886" y="364392"/>
                  </a:lnTo>
                  <a:lnTo>
                    <a:pt x="1794031" y="358606"/>
                  </a:lnTo>
                  <a:lnTo>
                    <a:pt x="1750672" y="348588"/>
                  </a:lnTo>
                  <a:lnTo>
                    <a:pt x="1704714" y="334029"/>
                  </a:lnTo>
                  <a:lnTo>
                    <a:pt x="1656063" y="314623"/>
                  </a:lnTo>
                  <a:lnTo>
                    <a:pt x="1604622" y="290063"/>
                  </a:lnTo>
                  <a:lnTo>
                    <a:pt x="1539874" y="260188"/>
                  </a:lnTo>
                  <a:lnTo>
                    <a:pt x="1481948" y="240298"/>
                  </a:lnTo>
                  <a:lnTo>
                    <a:pt x="1430339" y="229470"/>
                  </a:lnTo>
                  <a:lnTo>
                    <a:pt x="1384542" y="226780"/>
                  </a:lnTo>
                  <a:lnTo>
                    <a:pt x="1344051" y="231303"/>
                  </a:lnTo>
                  <a:lnTo>
                    <a:pt x="1276968" y="258291"/>
                  </a:lnTo>
                  <a:lnTo>
                    <a:pt x="1225047" y="303042"/>
                  </a:lnTo>
                  <a:lnTo>
                    <a:pt x="1184248" y="358163"/>
                  </a:lnTo>
                  <a:lnTo>
                    <a:pt x="1146265" y="412879"/>
                  </a:lnTo>
                  <a:lnTo>
                    <a:pt x="1107279" y="459344"/>
                  </a:lnTo>
                  <a:lnTo>
                    <a:pt x="1067450" y="498043"/>
                  </a:lnTo>
                  <a:lnTo>
                    <a:pt x="1026936" y="529460"/>
                  </a:lnTo>
                  <a:lnTo>
                    <a:pt x="985895" y="554079"/>
                  </a:lnTo>
                  <a:lnTo>
                    <a:pt x="944486" y="572384"/>
                  </a:lnTo>
                  <a:lnTo>
                    <a:pt x="902867" y="584859"/>
                  </a:lnTo>
                  <a:lnTo>
                    <a:pt x="861196" y="591989"/>
                  </a:lnTo>
                  <a:lnTo>
                    <a:pt x="819633" y="594259"/>
                  </a:lnTo>
                  <a:lnTo>
                    <a:pt x="766667" y="590841"/>
                  </a:lnTo>
                  <a:lnTo>
                    <a:pt x="714573" y="581265"/>
                  </a:lnTo>
                  <a:lnTo>
                    <a:pt x="663656" y="566545"/>
                  </a:lnTo>
                  <a:lnTo>
                    <a:pt x="614218" y="547693"/>
                  </a:lnTo>
                  <a:lnTo>
                    <a:pt x="566561" y="525725"/>
                  </a:lnTo>
                  <a:lnTo>
                    <a:pt x="520989" y="501653"/>
                  </a:lnTo>
                  <a:lnTo>
                    <a:pt x="477803" y="476492"/>
                  </a:lnTo>
                  <a:lnTo>
                    <a:pt x="427004" y="450532"/>
                  </a:lnTo>
                  <a:lnTo>
                    <a:pt x="375680" y="433528"/>
                  </a:lnTo>
                  <a:lnTo>
                    <a:pt x="324286" y="425551"/>
                  </a:lnTo>
                  <a:lnTo>
                    <a:pt x="273281" y="426672"/>
                  </a:lnTo>
                  <a:lnTo>
                    <a:pt x="223121" y="436964"/>
                  </a:lnTo>
                  <a:lnTo>
                    <a:pt x="183131" y="452274"/>
                  </a:lnTo>
                  <a:lnTo>
                    <a:pt x="144500" y="473470"/>
                  </a:lnTo>
                  <a:lnTo>
                    <a:pt x="107349" y="500433"/>
                  </a:lnTo>
                  <a:lnTo>
                    <a:pt x="71798" y="533046"/>
                  </a:lnTo>
                  <a:lnTo>
                    <a:pt x="37967" y="571188"/>
                  </a:lnTo>
                  <a:lnTo>
                    <a:pt x="5979" y="614741"/>
                  </a:lnTo>
                  <a:lnTo>
                    <a:pt x="0" y="624468"/>
                  </a:lnTo>
                  <a:close/>
                </a:path>
              </a:pathLst>
            </a:custGeom>
            <a:solidFill>
              <a:srgbClr val="ACCC6A"/>
            </a:solidFill>
          </p:spPr>
          <p:txBody>
            <a:bodyPr wrap="square" lIns="0" tIns="0" rIns="0" bIns="0" rtlCol="0"/>
            <a:lstStyle/>
            <a:p>
              <a:endParaRPr/>
            </a:p>
          </p:txBody>
        </p:sp>
      </p:grpSp>
      <p:sp>
        <p:nvSpPr>
          <p:cNvPr id="6" name="object 6"/>
          <p:cNvSpPr txBox="1">
            <a:spLocks noGrp="1"/>
          </p:cNvSpPr>
          <p:nvPr>
            <p:ph type="title"/>
          </p:nvPr>
        </p:nvSpPr>
        <p:spPr>
          <a:xfrm>
            <a:off x="2114859" y="527863"/>
            <a:ext cx="14130346" cy="1247481"/>
          </a:xfrm>
          <a:prstGeom prst="rect">
            <a:avLst/>
          </a:prstGeom>
        </p:spPr>
        <p:txBody>
          <a:bodyPr vert="horz" wrap="square" lIns="0" tIns="171410" rIns="0" bIns="0" rtlCol="0">
            <a:spAutoFit/>
          </a:bodyPr>
          <a:lstStyle/>
          <a:p>
            <a:pPr algn="ctr">
              <a:lnSpc>
                <a:spcPct val="115000"/>
              </a:lnSpc>
              <a:spcAft>
                <a:spcPts val="800"/>
              </a:spcAft>
            </a:pPr>
            <a:r>
              <a:rPr lang="en-US" sz="6600" spc="-10" dirty="0">
                <a:latin typeface="Times New Roman" panose="02020603050405020304" pitchFamily="18" charset="0"/>
                <a:cs typeface="Times New Roman" panose="02020603050405020304" pitchFamily="18" charset="0"/>
              </a:rPr>
              <a:t>Research Purposes</a:t>
            </a:r>
            <a:endParaRPr sz="6600" spc="-10" dirty="0">
              <a:latin typeface="Times New Roman" panose="02020603050405020304" pitchFamily="18" charset="0"/>
              <a:cs typeface="Times New Roman" panose="02020603050405020304" pitchFamily="18" charset="0"/>
            </a:endParaRPr>
          </a:p>
        </p:txBody>
      </p:sp>
      <p:grpSp>
        <p:nvGrpSpPr>
          <p:cNvPr id="7" name="object 7"/>
          <p:cNvGrpSpPr/>
          <p:nvPr/>
        </p:nvGrpSpPr>
        <p:grpSpPr>
          <a:xfrm>
            <a:off x="0" y="8750410"/>
            <a:ext cx="2004060" cy="1536700"/>
            <a:chOff x="0" y="8750410"/>
            <a:chExt cx="2004060" cy="1536700"/>
          </a:xfrm>
        </p:grpSpPr>
        <p:sp>
          <p:nvSpPr>
            <p:cNvPr id="8" name="object 8"/>
            <p:cNvSpPr/>
            <p:nvPr/>
          </p:nvSpPr>
          <p:spPr>
            <a:xfrm>
              <a:off x="110799" y="9252941"/>
              <a:ext cx="1471930" cy="1034415"/>
            </a:xfrm>
            <a:custGeom>
              <a:avLst/>
              <a:gdLst/>
              <a:ahLst/>
              <a:cxnLst/>
              <a:rect l="l" t="t" r="r" b="b"/>
              <a:pathLst>
                <a:path w="1471930" h="1034415">
                  <a:moveTo>
                    <a:pt x="0" y="1034057"/>
                  </a:moveTo>
                  <a:lnTo>
                    <a:pt x="9981" y="981958"/>
                  </a:lnTo>
                  <a:lnTo>
                    <a:pt x="26821" y="903615"/>
                  </a:lnTo>
                  <a:lnTo>
                    <a:pt x="40044" y="849720"/>
                  </a:lnTo>
                  <a:lnTo>
                    <a:pt x="54206" y="797372"/>
                  </a:lnTo>
                  <a:lnTo>
                    <a:pt x="69305" y="746579"/>
                  </a:lnTo>
                  <a:lnTo>
                    <a:pt x="85337" y="697349"/>
                  </a:lnTo>
                  <a:lnTo>
                    <a:pt x="102299" y="649690"/>
                  </a:lnTo>
                  <a:lnTo>
                    <a:pt x="120188" y="603610"/>
                  </a:lnTo>
                  <a:lnTo>
                    <a:pt x="139001" y="559117"/>
                  </a:lnTo>
                  <a:lnTo>
                    <a:pt x="158735" y="516221"/>
                  </a:lnTo>
                  <a:lnTo>
                    <a:pt x="179388" y="474928"/>
                  </a:lnTo>
                  <a:lnTo>
                    <a:pt x="200955" y="435247"/>
                  </a:lnTo>
                  <a:lnTo>
                    <a:pt x="223434" y="397187"/>
                  </a:lnTo>
                  <a:lnTo>
                    <a:pt x="246822" y="360756"/>
                  </a:lnTo>
                  <a:lnTo>
                    <a:pt x="271115" y="325961"/>
                  </a:lnTo>
                  <a:lnTo>
                    <a:pt x="296312" y="292811"/>
                  </a:lnTo>
                  <a:lnTo>
                    <a:pt x="346197" y="235158"/>
                  </a:lnTo>
                  <a:lnTo>
                    <a:pt x="374634" y="206435"/>
                  </a:lnTo>
                  <a:lnTo>
                    <a:pt x="405467" y="178234"/>
                  </a:lnTo>
                  <a:lnTo>
                    <a:pt x="438746" y="150898"/>
                  </a:lnTo>
                  <a:lnTo>
                    <a:pt x="474519" y="124766"/>
                  </a:lnTo>
                  <a:lnTo>
                    <a:pt x="512836" y="100181"/>
                  </a:lnTo>
                  <a:lnTo>
                    <a:pt x="553747" y="77482"/>
                  </a:lnTo>
                  <a:lnTo>
                    <a:pt x="597301" y="57010"/>
                  </a:lnTo>
                  <a:lnTo>
                    <a:pt x="643548" y="39107"/>
                  </a:lnTo>
                  <a:lnTo>
                    <a:pt x="692537" y="24114"/>
                  </a:lnTo>
                  <a:lnTo>
                    <a:pt x="744317" y="12371"/>
                  </a:lnTo>
                  <a:lnTo>
                    <a:pt x="798938" y="4219"/>
                  </a:lnTo>
                  <a:lnTo>
                    <a:pt x="856450" y="0"/>
                  </a:lnTo>
                  <a:lnTo>
                    <a:pt x="916901" y="53"/>
                  </a:lnTo>
                  <a:lnTo>
                    <a:pt x="980342" y="4720"/>
                  </a:lnTo>
                  <a:lnTo>
                    <a:pt x="1033422" y="12098"/>
                  </a:lnTo>
                  <a:lnTo>
                    <a:pt x="1083738" y="22343"/>
                  </a:lnTo>
                  <a:lnTo>
                    <a:pt x="1131252" y="35440"/>
                  </a:lnTo>
                  <a:lnTo>
                    <a:pt x="1175926" y="51374"/>
                  </a:lnTo>
                  <a:lnTo>
                    <a:pt x="1217722" y="70129"/>
                  </a:lnTo>
                  <a:lnTo>
                    <a:pt x="1256601" y="91691"/>
                  </a:lnTo>
                  <a:lnTo>
                    <a:pt x="1292526" y="116045"/>
                  </a:lnTo>
                  <a:lnTo>
                    <a:pt x="1325459" y="143174"/>
                  </a:lnTo>
                  <a:lnTo>
                    <a:pt x="1361127" y="179662"/>
                  </a:lnTo>
                  <a:lnTo>
                    <a:pt x="1390839" y="218532"/>
                  </a:lnTo>
                  <a:lnTo>
                    <a:pt x="1415065" y="259485"/>
                  </a:lnTo>
                  <a:lnTo>
                    <a:pt x="1425397" y="282466"/>
                  </a:lnTo>
                  <a:lnTo>
                    <a:pt x="1038563" y="202950"/>
                  </a:lnTo>
                  <a:lnTo>
                    <a:pt x="976085" y="192167"/>
                  </a:lnTo>
                  <a:lnTo>
                    <a:pt x="928942" y="189203"/>
                  </a:lnTo>
                  <a:lnTo>
                    <a:pt x="882909" y="190710"/>
                  </a:lnTo>
                  <a:lnTo>
                    <a:pt x="838005" y="196680"/>
                  </a:lnTo>
                  <a:lnTo>
                    <a:pt x="794248" y="207104"/>
                  </a:lnTo>
                  <a:lnTo>
                    <a:pt x="751657" y="221972"/>
                  </a:lnTo>
                  <a:lnTo>
                    <a:pt x="710252" y="241277"/>
                  </a:lnTo>
                  <a:lnTo>
                    <a:pt x="670050" y="265009"/>
                  </a:lnTo>
                  <a:lnTo>
                    <a:pt x="631071" y="293160"/>
                  </a:lnTo>
                  <a:lnTo>
                    <a:pt x="593333" y="325720"/>
                  </a:lnTo>
                  <a:lnTo>
                    <a:pt x="556856" y="362681"/>
                  </a:lnTo>
                  <a:lnTo>
                    <a:pt x="521658" y="404034"/>
                  </a:lnTo>
                  <a:lnTo>
                    <a:pt x="498049" y="435283"/>
                  </a:lnTo>
                  <a:lnTo>
                    <a:pt x="475240" y="468503"/>
                  </a:lnTo>
                  <a:lnTo>
                    <a:pt x="453245" y="503659"/>
                  </a:lnTo>
                  <a:lnTo>
                    <a:pt x="432077" y="540715"/>
                  </a:lnTo>
                  <a:lnTo>
                    <a:pt x="411748" y="579635"/>
                  </a:lnTo>
                  <a:lnTo>
                    <a:pt x="392272" y="620385"/>
                  </a:lnTo>
                  <a:lnTo>
                    <a:pt x="373661" y="662929"/>
                  </a:lnTo>
                  <a:lnTo>
                    <a:pt x="355928" y="707231"/>
                  </a:lnTo>
                  <a:lnTo>
                    <a:pt x="339086" y="753255"/>
                  </a:lnTo>
                  <a:lnTo>
                    <a:pt x="323148" y="800966"/>
                  </a:lnTo>
                  <a:lnTo>
                    <a:pt x="308128" y="850330"/>
                  </a:lnTo>
                  <a:lnTo>
                    <a:pt x="294037" y="901309"/>
                  </a:lnTo>
                  <a:lnTo>
                    <a:pt x="280889" y="953869"/>
                  </a:lnTo>
                  <a:lnTo>
                    <a:pt x="268697" y="1007974"/>
                  </a:lnTo>
                  <a:lnTo>
                    <a:pt x="263433" y="1034057"/>
                  </a:lnTo>
                  <a:lnTo>
                    <a:pt x="0" y="1034057"/>
                  </a:lnTo>
                  <a:close/>
                </a:path>
                <a:path w="1471930" h="1034415">
                  <a:moveTo>
                    <a:pt x="1161112" y="1034057"/>
                  </a:moveTo>
                  <a:lnTo>
                    <a:pt x="1172671" y="955757"/>
                  </a:lnTo>
                  <a:lnTo>
                    <a:pt x="1179155" y="905544"/>
                  </a:lnTo>
                  <a:lnTo>
                    <a:pt x="1184972" y="855217"/>
                  </a:lnTo>
                  <a:lnTo>
                    <a:pt x="1190124" y="804777"/>
                  </a:lnTo>
                  <a:lnTo>
                    <a:pt x="1192088" y="784587"/>
                  </a:lnTo>
                  <a:lnTo>
                    <a:pt x="1194255" y="763991"/>
                  </a:lnTo>
                  <a:lnTo>
                    <a:pt x="1196574" y="742921"/>
                  </a:lnTo>
                  <a:lnTo>
                    <a:pt x="1204491" y="672371"/>
                  </a:lnTo>
                  <a:lnTo>
                    <a:pt x="1209563" y="621013"/>
                  </a:lnTo>
                  <a:lnTo>
                    <a:pt x="1213379" y="568299"/>
                  </a:lnTo>
                  <a:lnTo>
                    <a:pt x="1215114" y="515295"/>
                  </a:lnTo>
                  <a:lnTo>
                    <a:pt x="1213938" y="463065"/>
                  </a:lnTo>
                  <a:lnTo>
                    <a:pt x="1209025" y="412676"/>
                  </a:lnTo>
                  <a:lnTo>
                    <a:pt x="1199546" y="365193"/>
                  </a:lnTo>
                  <a:lnTo>
                    <a:pt x="1184674" y="321680"/>
                  </a:lnTo>
                  <a:lnTo>
                    <a:pt x="1163581" y="283203"/>
                  </a:lnTo>
                  <a:lnTo>
                    <a:pt x="1135440" y="250826"/>
                  </a:lnTo>
                  <a:lnTo>
                    <a:pt x="1083622" y="217899"/>
                  </a:lnTo>
                  <a:lnTo>
                    <a:pt x="1038563" y="202950"/>
                  </a:lnTo>
                  <a:lnTo>
                    <a:pt x="1425397" y="282466"/>
                  </a:lnTo>
                  <a:lnTo>
                    <a:pt x="1448951" y="346441"/>
                  </a:lnTo>
                  <a:lnTo>
                    <a:pt x="1459554" y="391844"/>
                  </a:lnTo>
                  <a:lnTo>
                    <a:pt x="1466557" y="438130"/>
                  </a:lnTo>
                  <a:lnTo>
                    <a:pt x="1470434" y="484999"/>
                  </a:lnTo>
                  <a:lnTo>
                    <a:pt x="1471656" y="532152"/>
                  </a:lnTo>
                  <a:lnTo>
                    <a:pt x="1470695" y="579289"/>
                  </a:lnTo>
                  <a:lnTo>
                    <a:pt x="1468021" y="626110"/>
                  </a:lnTo>
                  <a:lnTo>
                    <a:pt x="1464107" y="672314"/>
                  </a:lnTo>
                  <a:lnTo>
                    <a:pt x="1459425" y="717603"/>
                  </a:lnTo>
                  <a:lnTo>
                    <a:pt x="1454445" y="761676"/>
                  </a:lnTo>
                  <a:lnTo>
                    <a:pt x="1452043" y="782667"/>
                  </a:lnTo>
                  <a:lnTo>
                    <a:pt x="1449759" y="803099"/>
                  </a:lnTo>
                  <a:lnTo>
                    <a:pt x="1447653" y="822931"/>
                  </a:lnTo>
                  <a:lnTo>
                    <a:pt x="1445784" y="842120"/>
                  </a:lnTo>
                  <a:lnTo>
                    <a:pt x="1440492" y="894593"/>
                  </a:lnTo>
                  <a:lnTo>
                    <a:pt x="1434492" y="946944"/>
                  </a:lnTo>
                  <a:lnTo>
                    <a:pt x="1427785" y="999176"/>
                  </a:lnTo>
                  <a:lnTo>
                    <a:pt x="1422821" y="1034057"/>
                  </a:lnTo>
                  <a:lnTo>
                    <a:pt x="1161112" y="1034057"/>
                  </a:lnTo>
                  <a:close/>
                </a:path>
              </a:pathLst>
            </a:custGeom>
            <a:solidFill>
              <a:srgbClr val="FDB899"/>
            </a:solidFill>
          </p:spPr>
          <p:txBody>
            <a:bodyPr wrap="square" lIns="0" tIns="0" rIns="0" bIns="0" rtlCol="0"/>
            <a:lstStyle/>
            <a:p>
              <a:endParaRPr/>
            </a:p>
          </p:txBody>
        </p:sp>
        <p:sp>
          <p:nvSpPr>
            <p:cNvPr id="9" name="object 9"/>
            <p:cNvSpPr/>
            <p:nvPr/>
          </p:nvSpPr>
          <p:spPr>
            <a:xfrm>
              <a:off x="567328" y="9941634"/>
              <a:ext cx="515620" cy="345440"/>
            </a:xfrm>
            <a:custGeom>
              <a:avLst/>
              <a:gdLst/>
              <a:ahLst/>
              <a:cxnLst/>
              <a:rect l="l" t="t" r="r" b="b"/>
              <a:pathLst>
                <a:path w="515619" h="345440">
                  <a:moveTo>
                    <a:pt x="0" y="345364"/>
                  </a:moveTo>
                  <a:lnTo>
                    <a:pt x="28526" y="263816"/>
                  </a:lnTo>
                  <a:lnTo>
                    <a:pt x="48529" y="218892"/>
                  </a:lnTo>
                  <a:lnTo>
                    <a:pt x="70499" y="177361"/>
                  </a:lnTo>
                  <a:lnTo>
                    <a:pt x="94408" y="139494"/>
                  </a:lnTo>
                  <a:lnTo>
                    <a:pt x="120227" y="105566"/>
                  </a:lnTo>
                  <a:lnTo>
                    <a:pt x="147925" y="75849"/>
                  </a:lnTo>
                  <a:lnTo>
                    <a:pt x="177474" y="50617"/>
                  </a:lnTo>
                  <a:lnTo>
                    <a:pt x="242006" y="14700"/>
                  </a:lnTo>
                  <a:lnTo>
                    <a:pt x="313589" y="0"/>
                  </a:lnTo>
                  <a:lnTo>
                    <a:pt x="351951" y="1289"/>
                  </a:lnTo>
                  <a:lnTo>
                    <a:pt x="402855" y="12646"/>
                  </a:lnTo>
                  <a:lnTo>
                    <a:pt x="442393" y="33179"/>
                  </a:lnTo>
                  <a:lnTo>
                    <a:pt x="471881" y="61362"/>
                  </a:lnTo>
                  <a:lnTo>
                    <a:pt x="492632" y="95673"/>
                  </a:lnTo>
                  <a:lnTo>
                    <a:pt x="505961" y="134588"/>
                  </a:lnTo>
                  <a:lnTo>
                    <a:pt x="513183" y="176584"/>
                  </a:lnTo>
                  <a:lnTo>
                    <a:pt x="515612" y="220137"/>
                  </a:lnTo>
                  <a:lnTo>
                    <a:pt x="514563" y="263723"/>
                  </a:lnTo>
                  <a:lnTo>
                    <a:pt x="511351" y="305820"/>
                  </a:lnTo>
                  <a:lnTo>
                    <a:pt x="507241" y="345364"/>
                  </a:lnTo>
                  <a:lnTo>
                    <a:pt x="0" y="345364"/>
                  </a:lnTo>
                  <a:close/>
                </a:path>
              </a:pathLst>
            </a:custGeom>
            <a:solidFill>
              <a:srgbClr val="ACCC6A"/>
            </a:solidFill>
          </p:spPr>
          <p:txBody>
            <a:bodyPr wrap="square" lIns="0" tIns="0" rIns="0" bIns="0" rtlCol="0"/>
            <a:lstStyle/>
            <a:p>
              <a:endParaRPr/>
            </a:p>
          </p:txBody>
        </p:sp>
        <p:sp>
          <p:nvSpPr>
            <p:cNvPr id="10" name="object 10"/>
            <p:cNvSpPr/>
            <p:nvPr/>
          </p:nvSpPr>
          <p:spPr>
            <a:xfrm>
              <a:off x="0" y="8750410"/>
              <a:ext cx="2004060" cy="1536700"/>
            </a:xfrm>
            <a:custGeom>
              <a:avLst/>
              <a:gdLst/>
              <a:ahLst/>
              <a:cxnLst/>
              <a:rect l="l" t="t" r="r" b="b"/>
              <a:pathLst>
                <a:path w="2004060" h="1536700">
                  <a:moveTo>
                    <a:pt x="0" y="1536588"/>
                  </a:moveTo>
                  <a:lnTo>
                    <a:pt x="0" y="730855"/>
                  </a:lnTo>
                  <a:lnTo>
                    <a:pt x="14746" y="693156"/>
                  </a:lnTo>
                  <a:lnTo>
                    <a:pt x="36857" y="639146"/>
                  </a:lnTo>
                  <a:lnTo>
                    <a:pt x="59408" y="586725"/>
                  </a:lnTo>
                  <a:lnTo>
                    <a:pt x="82352" y="536217"/>
                  </a:lnTo>
                  <a:lnTo>
                    <a:pt x="105638" y="487944"/>
                  </a:lnTo>
                  <a:lnTo>
                    <a:pt x="129218" y="442229"/>
                  </a:lnTo>
                  <a:lnTo>
                    <a:pt x="153044" y="399395"/>
                  </a:lnTo>
                  <a:lnTo>
                    <a:pt x="177066" y="359765"/>
                  </a:lnTo>
                  <a:lnTo>
                    <a:pt x="201236" y="323662"/>
                  </a:lnTo>
                  <a:lnTo>
                    <a:pt x="230126" y="285388"/>
                  </a:lnTo>
                  <a:lnTo>
                    <a:pt x="261103" y="249290"/>
                  </a:lnTo>
                  <a:lnTo>
                    <a:pt x="294096" y="215418"/>
                  </a:lnTo>
                  <a:lnTo>
                    <a:pt x="329034" y="183821"/>
                  </a:lnTo>
                  <a:lnTo>
                    <a:pt x="365845" y="154548"/>
                  </a:lnTo>
                  <a:lnTo>
                    <a:pt x="404458" y="127650"/>
                  </a:lnTo>
                  <a:lnTo>
                    <a:pt x="444802" y="103174"/>
                  </a:lnTo>
                  <a:lnTo>
                    <a:pt x="486806" y="81172"/>
                  </a:lnTo>
                  <a:lnTo>
                    <a:pt x="530398" y="61692"/>
                  </a:lnTo>
                  <a:lnTo>
                    <a:pt x="575507" y="44784"/>
                  </a:lnTo>
                  <a:lnTo>
                    <a:pt x="622062" y="30496"/>
                  </a:lnTo>
                  <a:lnTo>
                    <a:pt x="667354" y="19458"/>
                  </a:lnTo>
                  <a:lnTo>
                    <a:pt x="713624" y="10892"/>
                  </a:lnTo>
                  <a:lnTo>
                    <a:pt x="760716" y="4796"/>
                  </a:lnTo>
                  <a:lnTo>
                    <a:pt x="808476" y="1167"/>
                  </a:lnTo>
                  <a:lnTo>
                    <a:pt x="856749" y="0"/>
                  </a:lnTo>
                  <a:lnTo>
                    <a:pt x="905379" y="1291"/>
                  </a:lnTo>
                  <a:lnTo>
                    <a:pt x="954211" y="5037"/>
                  </a:lnTo>
                  <a:lnTo>
                    <a:pt x="1003092" y="11235"/>
                  </a:lnTo>
                  <a:lnTo>
                    <a:pt x="1051864" y="19881"/>
                  </a:lnTo>
                  <a:lnTo>
                    <a:pt x="1100374" y="30970"/>
                  </a:lnTo>
                  <a:lnTo>
                    <a:pt x="1148466" y="44500"/>
                  </a:lnTo>
                  <a:lnTo>
                    <a:pt x="1299085" y="91820"/>
                  </a:lnTo>
                  <a:lnTo>
                    <a:pt x="1348922" y="108392"/>
                  </a:lnTo>
                  <a:lnTo>
                    <a:pt x="1398262" y="125596"/>
                  </a:lnTo>
                  <a:lnTo>
                    <a:pt x="1446919" y="143570"/>
                  </a:lnTo>
                  <a:lnTo>
                    <a:pt x="1494704" y="162452"/>
                  </a:lnTo>
                  <a:lnTo>
                    <a:pt x="1541431" y="182381"/>
                  </a:lnTo>
                  <a:lnTo>
                    <a:pt x="1586912" y="203497"/>
                  </a:lnTo>
                  <a:lnTo>
                    <a:pt x="1630961" y="225937"/>
                  </a:lnTo>
                  <a:lnTo>
                    <a:pt x="1673390" y="249841"/>
                  </a:lnTo>
                  <a:lnTo>
                    <a:pt x="1714011" y="275348"/>
                  </a:lnTo>
                  <a:lnTo>
                    <a:pt x="1752638" y="302596"/>
                  </a:lnTo>
                  <a:lnTo>
                    <a:pt x="1789084" y="331723"/>
                  </a:lnTo>
                  <a:lnTo>
                    <a:pt x="1824376" y="364037"/>
                  </a:lnTo>
                  <a:lnTo>
                    <a:pt x="1829464" y="369431"/>
                  </a:lnTo>
                  <a:lnTo>
                    <a:pt x="1027376" y="204556"/>
                  </a:lnTo>
                  <a:lnTo>
                    <a:pt x="977379" y="195292"/>
                  </a:lnTo>
                  <a:lnTo>
                    <a:pt x="927842" y="190129"/>
                  </a:lnTo>
                  <a:lnTo>
                    <a:pt x="878936" y="189013"/>
                  </a:lnTo>
                  <a:lnTo>
                    <a:pt x="830834" y="191887"/>
                  </a:lnTo>
                  <a:lnTo>
                    <a:pt x="783708" y="198697"/>
                  </a:lnTo>
                  <a:lnTo>
                    <a:pt x="737728" y="209386"/>
                  </a:lnTo>
                  <a:lnTo>
                    <a:pt x="693067" y="223900"/>
                  </a:lnTo>
                  <a:lnTo>
                    <a:pt x="649896" y="242182"/>
                  </a:lnTo>
                  <a:lnTo>
                    <a:pt x="608387" y="264178"/>
                  </a:lnTo>
                  <a:lnTo>
                    <a:pt x="568713" y="289831"/>
                  </a:lnTo>
                  <a:lnTo>
                    <a:pt x="531043" y="319087"/>
                  </a:lnTo>
                  <a:lnTo>
                    <a:pt x="495551" y="351890"/>
                  </a:lnTo>
                  <a:lnTo>
                    <a:pt x="462408" y="388184"/>
                  </a:lnTo>
                  <a:lnTo>
                    <a:pt x="431786" y="427914"/>
                  </a:lnTo>
                  <a:lnTo>
                    <a:pt x="409412" y="461483"/>
                  </a:lnTo>
                  <a:lnTo>
                    <a:pt x="387015" y="498793"/>
                  </a:lnTo>
                  <a:lnTo>
                    <a:pt x="364654" y="539508"/>
                  </a:lnTo>
                  <a:lnTo>
                    <a:pt x="342388" y="583296"/>
                  </a:lnTo>
                  <a:lnTo>
                    <a:pt x="320275" y="629822"/>
                  </a:lnTo>
                  <a:lnTo>
                    <a:pt x="298375" y="678752"/>
                  </a:lnTo>
                  <a:lnTo>
                    <a:pt x="276747" y="729753"/>
                  </a:lnTo>
                  <a:lnTo>
                    <a:pt x="255449" y="782491"/>
                  </a:lnTo>
                  <a:lnTo>
                    <a:pt x="234541" y="836631"/>
                  </a:lnTo>
                  <a:lnTo>
                    <a:pt x="214081" y="891840"/>
                  </a:lnTo>
                  <a:lnTo>
                    <a:pt x="194128" y="947784"/>
                  </a:lnTo>
                  <a:lnTo>
                    <a:pt x="174741" y="1004128"/>
                  </a:lnTo>
                  <a:lnTo>
                    <a:pt x="155980" y="1060540"/>
                  </a:lnTo>
                  <a:lnTo>
                    <a:pt x="137903" y="1116684"/>
                  </a:lnTo>
                  <a:lnTo>
                    <a:pt x="120568" y="1172228"/>
                  </a:lnTo>
                  <a:lnTo>
                    <a:pt x="104035" y="1226837"/>
                  </a:lnTo>
                  <a:lnTo>
                    <a:pt x="88363" y="1280177"/>
                  </a:lnTo>
                  <a:lnTo>
                    <a:pt x="73611" y="1331914"/>
                  </a:lnTo>
                  <a:lnTo>
                    <a:pt x="59837" y="1381715"/>
                  </a:lnTo>
                  <a:lnTo>
                    <a:pt x="47101" y="1429246"/>
                  </a:lnTo>
                  <a:lnTo>
                    <a:pt x="35461" y="1474172"/>
                  </a:lnTo>
                  <a:lnTo>
                    <a:pt x="24977" y="1516160"/>
                  </a:lnTo>
                  <a:lnTo>
                    <a:pt x="20086" y="1536588"/>
                  </a:lnTo>
                  <a:lnTo>
                    <a:pt x="0" y="1536588"/>
                  </a:lnTo>
                  <a:close/>
                </a:path>
                <a:path w="2004060" h="1536700">
                  <a:moveTo>
                    <a:pt x="1626875" y="1536588"/>
                  </a:moveTo>
                  <a:lnTo>
                    <a:pt x="1640337" y="1482700"/>
                  </a:lnTo>
                  <a:lnTo>
                    <a:pt x="1651807" y="1434738"/>
                  </a:lnTo>
                  <a:lnTo>
                    <a:pt x="1663221" y="1384838"/>
                  </a:lnTo>
                  <a:lnTo>
                    <a:pt x="1674483" y="1333036"/>
                  </a:lnTo>
                  <a:lnTo>
                    <a:pt x="1685497" y="1279371"/>
                  </a:lnTo>
                  <a:lnTo>
                    <a:pt x="1696170" y="1223880"/>
                  </a:lnTo>
                  <a:lnTo>
                    <a:pt x="1706406" y="1166601"/>
                  </a:lnTo>
                  <a:lnTo>
                    <a:pt x="1716109" y="1107570"/>
                  </a:lnTo>
                  <a:lnTo>
                    <a:pt x="1725184" y="1046826"/>
                  </a:lnTo>
                  <a:lnTo>
                    <a:pt x="1733536" y="984406"/>
                  </a:lnTo>
                  <a:lnTo>
                    <a:pt x="1741071" y="920348"/>
                  </a:lnTo>
                  <a:lnTo>
                    <a:pt x="1746863" y="844168"/>
                  </a:lnTo>
                  <a:lnTo>
                    <a:pt x="1747035" y="776226"/>
                  </a:lnTo>
                  <a:lnTo>
                    <a:pt x="1742251" y="715970"/>
                  </a:lnTo>
                  <a:lnTo>
                    <a:pt x="1733175" y="662847"/>
                  </a:lnTo>
                  <a:lnTo>
                    <a:pt x="1720473" y="616304"/>
                  </a:lnTo>
                  <a:lnTo>
                    <a:pt x="1704808" y="575789"/>
                  </a:lnTo>
                  <a:lnTo>
                    <a:pt x="1686845" y="540751"/>
                  </a:lnTo>
                  <a:lnTo>
                    <a:pt x="1646684" y="484891"/>
                  </a:lnTo>
                  <a:lnTo>
                    <a:pt x="1605305" y="444305"/>
                  </a:lnTo>
                  <a:lnTo>
                    <a:pt x="1573905" y="419781"/>
                  </a:lnTo>
                  <a:lnTo>
                    <a:pt x="1539083" y="396696"/>
                  </a:lnTo>
                  <a:lnTo>
                    <a:pt x="1500876" y="374832"/>
                  </a:lnTo>
                  <a:lnTo>
                    <a:pt x="1459319" y="353975"/>
                  </a:lnTo>
                  <a:lnTo>
                    <a:pt x="1414449" y="333907"/>
                  </a:lnTo>
                  <a:lnTo>
                    <a:pt x="1366301" y="314413"/>
                  </a:lnTo>
                  <a:lnTo>
                    <a:pt x="1314912" y="295276"/>
                  </a:lnTo>
                  <a:lnTo>
                    <a:pt x="1260317" y="276280"/>
                  </a:lnTo>
                  <a:lnTo>
                    <a:pt x="1202553" y="257210"/>
                  </a:lnTo>
                  <a:lnTo>
                    <a:pt x="1077662" y="217977"/>
                  </a:lnTo>
                  <a:lnTo>
                    <a:pt x="1027376" y="204556"/>
                  </a:lnTo>
                  <a:lnTo>
                    <a:pt x="1829464" y="369431"/>
                  </a:lnTo>
                  <a:lnTo>
                    <a:pt x="1856433" y="398027"/>
                  </a:lnTo>
                  <a:lnTo>
                    <a:pt x="1885275" y="433758"/>
                  </a:lnTo>
                  <a:lnTo>
                    <a:pt x="1910924" y="471295"/>
                  </a:lnTo>
                  <a:lnTo>
                    <a:pt x="1933401" y="510701"/>
                  </a:lnTo>
                  <a:lnTo>
                    <a:pt x="1952726" y="552041"/>
                  </a:lnTo>
                  <a:lnTo>
                    <a:pt x="1968922" y="595379"/>
                  </a:lnTo>
                  <a:lnTo>
                    <a:pt x="1982010" y="640779"/>
                  </a:lnTo>
                  <a:lnTo>
                    <a:pt x="1992010" y="688306"/>
                  </a:lnTo>
                  <a:lnTo>
                    <a:pt x="1998944" y="738022"/>
                  </a:lnTo>
                  <a:lnTo>
                    <a:pt x="2002834" y="789994"/>
                  </a:lnTo>
                  <a:lnTo>
                    <a:pt x="2003700" y="844284"/>
                  </a:lnTo>
                  <a:lnTo>
                    <a:pt x="2001564" y="900957"/>
                  </a:lnTo>
                  <a:lnTo>
                    <a:pt x="1996447" y="960078"/>
                  </a:lnTo>
                  <a:lnTo>
                    <a:pt x="1989160" y="1022262"/>
                  </a:lnTo>
                  <a:lnTo>
                    <a:pt x="1981135" y="1082909"/>
                  </a:lnTo>
                  <a:lnTo>
                    <a:pt x="1972451" y="1141990"/>
                  </a:lnTo>
                  <a:lnTo>
                    <a:pt x="1963190" y="1199476"/>
                  </a:lnTo>
                  <a:lnTo>
                    <a:pt x="1953432" y="1255338"/>
                  </a:lnTo>
                  <a:lnTo>
                    <a:pt x="1943257" y="1309548"/>
                  </a:lnTo>
                  <a:lnTo>
                    <a:pt x="1932746" y="1362078"/>
                  </a:lnTo>
                  <a:lnTo>
                    <a:pt x="1921981" y="1412898"/>
                  </a:lnTo>
                  <a:lnTo>
                    <a:pt x="1911041" y="1461980"/>
                  </a:lnTo>
                  <a:lnTo>
                    <a:pt x="1900007" y="1509295"/>
                  </a:lnTo>
                  <a:lnTo>
                    <a:pt x="1893384" y="1536588"/>
                  </a:lnTo>
                  <a:lnTo>
                    <a:pt x="1626875" y="1536588"/>
                  </a:lnTo>
                  <a:close/>
                </a:path>
              </a:pathLst>
            </a:custGeom>
            <a:solidFill>
              <a:srgbClr val="F2AB5E"/>
            </a:solidFill>
          </p:spPr>
          <p:txBody>
            <a:bodyPr wrap="square" lIns="0" tIns="0" rIns="0" bIns="0" rtlCol="0"/>
            <a:lstStyle/>
            <a:p>
              <a:endParaRPr/>
            </a:p>
          </p:txBody>
        </p:sp>
      </p:grpSp>
      <p:pic>
        <p:nvPicPr>
          <p:cNvPr id="11" name="object 11"/>
          <p:cNvPicPr/>
          <p:nvPr/>
        </p:nvPicPr>
        <p:blipFill>
          <a:blip r:embed="rId2" cstate="print"/>
          <a:stretch>
            <a:fillRect/>
          </a:stretch>
        </p:blipFill>
        <p:spPr>
          <a:xfrm>
            <a:off x="16459200" y="0"/>
            <a:ext cx="1326826" cy="3343544"/>
          </a:xfrm>
          <a:prstGeom prst="rect">
            <a:avLst/>
          </a:prstGeom>
        </p:spPr>
      </p:pic>
      <p:sp>
        <p:nvSpPr>
          <p:cNvPr id="2" name="TextBox 1"/>
          <p:cNvSpPr txBox="1"/>
          <p:nvPr/>
        </p:nvSpPr>
        <p:spPr>
          <a:xfrm>
            <a:off x="1571771" y="3185755"/>
            <a:ext cx="15216522" cy="3948710"/>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4400" dirty="0">
                <a:solidFill>
                  <a:schemeClr val="tx2">
                    <a:lumMod val="75000"/>
                  </a:schemeClr>
                </a:solidFill>
                <a:latin typeface="Times New Roman" panose="02020603050405020304" pitchFamily="18" charset="0"/>
                <a:cs typeface="Times New Roman" panose="02020603050405020304" pitchFamily="18" charset="0"/>
              </a:rPr>
              <a:t>Identify teacher’s role to create prosperous school environment</a:t>
            </a:r>
          </a:p>
          <a:p>
            <a:pPr marL="457200" indent="-457200">
              <a:lnSpc>
                <a:spcPct val="200000"/>
              </a:lnSpc>
              <a:buFont typeface="Arial" panose="020B0604020202020204" pitchFamily="34" charset="0"/>
              <a:buChar char="•"/>
            </a:pPr>
            <a:r>
              <a:rPr lang="en-US" sz="4400" dirty="0">
                <a:solidFill>
                  <a:schemeClr val="tx2">
                    <a:lumMod val="75000"/>
                  </a:schemeClr>
                </a:solidFill>
                <a:latin typeface="Times New Roman" panose="02020603050405020304" pitchFamily="18" charset="0"/>
                <a:cs typeface="Times New Roman" panose="02020603050405020304" pitchFamily="18" charset="0"/>
              </a:rPr>
              <a:t>Analyze marriage readiness through </a:t>
            </a:r>
            <a:r>
              <a:rPr lang="en-US" sz="4400" spc="245" dirty="0">
                <a:solidFill>
                  <a:schemeClr val="tx2">
                    <a:lumMod val="75000"/>
                  </a:schemeClr>
                </a:solidFill>
                <a:latin typeface="Times New Roman" panose="02020603050405020304" pitchFamily="18" charset="0"/>
                <a:cs typeface="Times New Roman" panose="02020603050405020304" pitchFamily="18" charset="0"/>
              </a:rPr>
              <a:t>online group guidance</a:t>
            </a:r>
            <a:endParaRPr lang="en-US" sz="4400" dirty="0">
              <a:solidFill>
                <a:schemeClr val="tx2">
                  <a:lumMod val="75000"/>
                </a:schemeClr>
              </a:solidFill>
            </a:endParaRPr>
          </a:p>
          <a:p>
            <a:pPr marL="457200" indent="-457200">
              <a:lnSpc>
                <a:spcPct val="200000"/>
              </a:lnSpc>
              <a:buFont typeface="Arial" panose="020B0604020202020204" pitchFamily="34" charset="0"/>
              <a:buChar char="•"/>
            </a:pPr>
            <a:r>
              <a:rPr lang="en-US" sz="4400" dirty="0">
                <a:solidFill>
                  <a:schemeClr val="tx2">
                    <a:lumMod val="75000"/>
                  </a:schemeClr>
                </a:solidFill>
                <a:latin typeface="Times New Roman" panose="02020603050405020304" pitchFamily="18" charset="0"/>
                <a:cs typeface="Times New Roman" panose="02020603050405020304" pitchFamily="18" charset="0"/>
              </a:rPr>
              <a:t>Accommodate recommendation for school and teachers</a:t>
            </a:r>
          </a:p>
        </p:txBody>
      </p:sp>
    </p:spTree>
    <p:extLst>
      <p:ext uri="{BB962C8B-B14F-4D97-AF65-F5344CB8AC3E}">
        <p14:creationId xmlns:p14="http://schemas.microsoft.com/office/powerpoint/2010/main" val="348802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643976"/>
            <a:ext cx="2238375" cy="1124585"/>
            <a:chOff x="0" y="1643976"/>
            <a:chExt cx="2238375" cy="1124585"/>
          </a:xfrm>
        </p:grpSpPr>
        <p:sp>
          <p:nvSpPr>
            <p:cNvPr id="4" name="object 4"/>
            <p:cNvSpPr/>
            <p:nvPr/>
          </p:nvSpPr>
          <p:spPr>
            <a:xfrm>
              <a:off x="0" y="1643976"/>
              <a:ext cx="2218055" cy="624205"/>
            </a:xfrm>
            <a:custGeom>
              <a:avLst/>
              <a:gdLst/>
              <a:ahLst/>
              <a:cxnLst/>
              <a:rect l="l" t="t" r="r" b="b"/>
              <a:pathLst>
                <a:path w="2218055" h="624205">
                  <a:moveTo>
                    <a:pt x="0" y="623766"/>
                  </a:moveTo>
                  <a:lnTo>
                    <a:pt x="0" y="339370"/>
                  </a:lnTo>
                  <a:lnTo>
                    <a:pt x="15742" y="328615"/>
                  </a:lnTo>
                  <a:lnTo>
                    <a:pt x="49636" y="308887"/>
                  </a:lnTo>
                  <a:lnTo>
                    <a:pt x="113896" y="279873"/>
                  </a:lnTo>
                  <a:lnTo>
                    <a:pt x="189919" y="258424"/>
                  </a:lnTo>
                  <a:lnTo>
                    <a:pt x="236804" y="251583"/>
                  </a:lnTo>
                  <a:lnTo>
                    <a:pt x="284082" y="249325"/>
                  </a:lnTo>
                  <a:lnTo>
                    <a:pt x="331525" y="251618"/>
                  </a:lnTo>
                  <a:lnTo>
                    <a:pt x="378904" y="258431"/>
                  </a:lnTo>
                  <a:lnTo>
                    <a:pt x="425990" y="269732"/>
                  </a:lnTo>
                  <a:lnTo>
                    <a:pt x="472555" y="285489"/>
                  </a:lnTo>
                  <a:lnTo>
                    <a:pt x="518371" y="305672"/>
                  </a:lnTo>
                  <a:lnTo>
                    <a:pt x="563209" y="330248"/>
                  </a:lnTo>
                  <a:lnTo>
                    <a:pt x="605378" y="355008"/>
                  </a:lnTo>
                  <a:lnTo>
                    <a:pt x="650398" y="379147"/>
                  </a:lnTo>
                  <a:lnTo>
                    <a:pt x="694655" y="399154"/>
                  </a:lnTo>
                  <a:lnTo>
                    <a:pt x="734538" y="411520"/>
                  </a:lnTo>
                  <a:lnTo>
                    <a:pt x="766433" y="412735"/>
                  </a:lnTo>
                  <a:lnTo>
                    <a:pt x="799375" y="394489"/>
                  </a:lnTo>
                  <a:lnTo>
                    <a:pt x="834578" y="358044"/>
                  </a:lnTo>
                  <a:lnTo>
                    <a:pt x="869118" y="312067"/>
                  </a:lnTo>
                  <a:lnTo>
                    <a:pt x="900072" y="265220"/>
                  </a:lnTo>
                  <a:lnTo>
                    <a:pt x="913045" y="245772"/>
                  </a:lnTo>
                  <a:lnTo>
                    <a:pt x="955757" y="191148"/>
                  </a:lnTo>
                  <a:lnTo>
                    <a:pt x="985461" y="159196"/>
                  </a:lnTo>
                  <a:lnTo>
                    <a:pt x="1020706" y="126301"/>
                  </a:lnTo>
                  <a:lnTo>
                    <a:pt x="1061475" y="94074"/>
                  </a:lnTo>
                  <a:lnTo>
                    <a:pt x="1107751" y="64127"/>
                  </a:lnTo>
                  <a:lnTo>
                    <a:pt x="1159514" y="38072"/>
                  </a:lnTo>
                  <a:lnTo>
                    <a:pt x="1216747" y="17521"/>
                  </a:lnTo>
                  <a:lnTo>
                    <a:pt x="1279434" y="4086"/>
                  </a:lnTo>
                  <a:lnTo>
                    <a:pt x="1353146" y="0"/>
                  </a:lnTo>
                  <a:lnTo>
                    <a:pt x="1395173" y="3248"/>
                  </a:lnTo>
                  <a:lnTo>
                    <a:pt x="1440201" y="11172"/>
                  </a:lnTo>
                  <a:lnTo>
                    <a:pt x="1487900" y="24631"/>
                  </a:lnTo>
                  <a:lnTo>
                    <a:pt x="1537935" y="44487"/>
                  </a:lnTo>
                  <a:lnTo>
                    <a:pt x="1589975" y="71600"/>
                  </a:lnTo>
                  <a:lnTo>
                    <a:pt x="1643685" y="106830"/>
                  </a:lnTo>
                  <a:lnTo>
                    <a:pt x="1698733" y="151038"/>
                  </a:lnTo>
                  <a:lnTo>
                    <a:pt x="1738385" y="183009"/>
                  </a:lnTo>
                  <a:lnTo>
                    <a:pt x="1782923" y="211105"/>
                  </a:lnTo>
                  <a:lnTo>
                    <a:pt x="1829247" y="229227"/>
                  </a:lnTo>
                  <a:lnTo>
                    <a:pt x="1874256" y="231273"/>
                  </a:lnTo>
                  <a:lnTo>
                    <a:pt x="1915280" y="213613"/>
                  </a:lnTo>
                  <a:lnTo>
                    <a:pt x="1951415" y="181359"/>
                  </a:lnTo>
                  <a:lnTo>
                    <a:pt x="1982210" y="141360"/>
                  </a:lnTo>
                  <a:lnTo>
                    <a:pt x="2007213" y="100467"/>
                  </a:lnTo>
                  <a:lnTo>
                    <a:pt x="2025970" y="65529"/>
                  </a:lnTo>
                  <a:lnTo>
                    <a:pt x="2030741" y="56157"/>
                  </a:lnTo>
                  <a:lnTo>
                    <a:pt x="2035745" y="46914"/>
                  </a:lnTo>
                  <a:lnTo>
                    <a:pt x="2040982" y="37801"/>
                  </a:lnTo>
                  <a:lnTo>
                    <a:pt x="2046451" y="28817"/>
                  </a:lnTo>
                  <a:lnTo>
                    <a:pt x="2217212" y="141873"/>
                  </a:lnTo>
                  <a:lnTo>
                    <a:pt x="2217621" y="141207"/>
                  </a:lnTo>
                  <a:lnTo>
                    <a:pt x="2215932" y="144023"/>
                  </a:lnTo>
                  <a:lnTo>
                    <a:pt x="2192942" y="187563"/>
                  </a:lnTo>
                  <a:lnTo>
                    <a:pt x="2174504" y="220057"/>
                  </a:lnTo>
                  <a:lnTo>
                    <a:pt x="2151807" y="255865"/>
                  </a:lnTo>
                  <a:lnTo>
                    <a:pt x="2124587" y="293064"/>
                  </a:lnTo>
                  <a:lnTo>
                    <a:pt x="2092583" y="329731"/>
                  </a:lnTo>
                  <a:lnTo>
                    <a:pt x="2055533" y="363941"/>
                  </a:lnTo>
                  <a:lnTo>
                    <a:pt x="2013173" y="393772"/>
                  </a:lnTo>
                  <a:lnTo>
                    <a:pt x="1965243" y="417300"/>
                  </a:lnTo>
                  <a:lnTo>
                    <a:pt x="1911480" y="432602"/>
                  </a:lnTo>
                  <a:lnTo>
                    <a:pt x="1870517" y="437394"/>
                  </a:lnTo>
                  <a:lnTo>
                    <a:pt x="1856744" y="437722"/>
                  </a:lnTo>
                  <a:lnTo>
                    <a:pt x="1815887" y="434994"/>
                  </a:lnTo>
                  <a:lnTo>
                    <a:pt x="1774615" y="426816"/>
                  </a:lnTo>
                  <a:lnTo>
                    <a:pt x="1732961" y="413200"/>
                  </a:lnTo>
                  <a:lnTo>
                    <a:pt x="1690956" y="394159"/>
                  </a:lnTo>
                  <a:lnTo>
                    <a:pt x="1648631" y="369703"/>
                  </a:lnTo>
                  <a:lnTo>
                    <a:pt x="1606018" y="339845"/>
                  </a:lnTo>
                  <a:lnTo>
                    <a:pt x="1563148" y="304595"/>
                  </a:lnTo>
                  <a:lnTo>
                    <a:pt x="1519750" y="269868"/>
                  </a:lnTo>
                  <a:lnTo>
                    <a:pt x="1476638" y="242499"/>
                  </a:lnTo>
                  <a:lnTo>
                    <a:pt x="1433867" y="222498"/>
                  </a:lnTo>
                  <a:lnTo>
                    <a:pt x="1391494" y="209874"/>
                  </a:lnTo>
                  <a:lnTo>
                    <a:pt x="1349572" y="204637"/>
                  </a:lnTo>
                  <a:lnTo>
                    <a:pt x="1308158" y="206798"/>
                  </a:lnTo>
                  <a:lnTo>
                    <a:pt x="1257466" y="219662"/>
                  </a:lnTo>
                  <a:lnTo>
                    <a:pt x="1210352" y="241796"/>
                  </a:lnTo>
                  <a:lnTo>
                    <a:pt x="1167575" y="270788"/>
                  </a:lnTo>
                  <a:lnTo>
                    <a:pt x="1129897" y="304227"/>
                  </a:lnTo>
                  <a:lnTo>
                    <a:pt x="1098079" y="339700"/>
                  </a:lnTo>
                  <a:lnTo>
                    <a:pt x="1072882" y="374794"/>
                  </a:lnTo>
                  <a:lnTo>
                    <a:pt x="1041160" y="423032"/>
                  </a:lnTo>
                  <a:lnTo>
                    <a:pt x="1011886" y="463772"/>
                  </a:lnTo>
                  <a:lnTo>
                    <a:pt x="984245" y="498079"/>
                  </a:lnTo>
                  <a:lnTo>
                    <a:pt x="957419" y="527020"/>
                  </a:lnTo>
                  <a:lnTo>
                    <a:pt x="921875" y="558650"/>
                  </a:lnTo>
                  <a:lnTo>
                    <a:pt x="885275" y="583445"/>
                  </a:lnTo>
                  <a:lnTo>
                    <a:pt x="847369" y="601558"/>
                  </a:lnTo>
                  <a:lnTo>
                    <a:pt x="807907" y="613143"/>
                  </a:lnTo>
                  <a:lnTo>
                    <a:pt x="767772" y="618282"/>
                  </a:lnTo>
                  <a:lnTo>
                    <a:pt x="727306" y="617331"/>
                  </a:lnTo>
                  <a:lnTo>
                    <a:pt x="686144" y="610681"/>
                  </a:lnTo>
                  <a:lnTo>
                    <a:pt x="643924" y="598723"/>
                  </a:lnTo>
                  <a:lnTo>
                    <a:pt x="600281" y="581847"/>
                  </a:lnTo>
                  <a:lnTo>
                    <a:pt x="554850" y="560443"/>
                  </a:lnTo>
                  <a:lnTo>
                    <a:pt x="507267" y="534903"/>
                  </a:lnTo>
                  <a:lnTo>
                    <a:pt x="457169" y="505617"/>
                  </a:lnTo>
                  <a:lnTo>
                    <a:pt x="406445" y="479630"/>
                  </a:lnTo>
                  <a:lnTo>
                    <a:pt x="355165" y="462599"/>
                  </a:lnTo>
                  <a:lnTo>
                    <a:pt x="303795" y="454583"/>
                  </a:lnTo>
                  <a:lnTo>
                    <a:pt x="252798" y="455642"/>
                  </a:lnTo>
                  <a:lnTo>
                    <a:pt x="202640" y="465833"/>
                  </a:lnTo>
                  <a:lnTo>
                    <a:pt x="162650" y="481109"/>
                  </a:lnTo>
                  <a:lnTo>
                    <a:pt x="124019" y="502279"/>
                  </a:lnTo>
                  <a:lnTo>
                    <a:pt x="86867" y="529225"/>
                  </a:lnTo>
                  <a:lnTo>
                    <a:pt x="51316" y="561825"/>
                  </a:lnTo>
                  <a:lnTo>
                    <a:pt x="17486" y="599960"/>
                  </a:lnTo>
                  <a:lnTo>
                    <a:pt x="0" y="623766"/>
                  </a:lnTo>
                  <a:close/>
                </a:path>
              </a:pathLst>
            </a:custGeom>
            <a:solidFill>
              <a:srgbClr val="F2AB5E"/>
            </a:solidFill>
          </p:spPr>
          <p:txBody>
            <a:bodyPr wrap="square" lIns="0" tIns="0" rIns="0" bIns="0" rtlCol="0"/>
            <a:lstStyle/>
            <a:p>
              <a:endParaRPr/>
            </a:p>
          </p:txBody>
        </p:sp>
        <p:sp>
          <p:nvSpPr>
            <p:cNvPr id="5" name="object 5"/>
            <p:cNvSpPr/>
            <p:nvPr/>
          </p:nvSpPr>
          <p:spPr>
            <a:xfrm>
              <a:off x="0" y="2143808"/>
              <a:ext cx="2238375" cy="624840"/>
            </a:xfrm>
            <a:custGeom>
              <a:avLst/>
              <a:gdLst/>
              <a:ahLst/>
              <a:cxnLst/>
              <a:rect l="l" t="t" r="r" b="b"/>
              <a:pathLst>
                <a:path w="2238375" h="624839">
                  <a:moveTo>
                    <a:pt x="0" y="624468"/>
                  </a:moveTo>
                  <a:lnTo>
                    <a:pt x="0" y="324774"/>
                  </a:lnTo>
                  <a:lnTo>
                    <a:pt x="1561" y="323530"/>
                  </a:lnTo>
                  <a:lnTo>
                    <a:pt x="36223" y="299848"/>
                  </a:lnTo>
                  <a:lnTo>
                    <a:pt x="70117" y="280120"/>
                  </a:lnTo>
                  <a:lnTo>
                    <a:pt x="134378" y="251107"/>
                  </a:lnTo>
                  <a:lnTo>
                    <a:pt x="210386" y="229658"/>
                  </a:lnTo>
                  <a:lnTo>
                    <a:pt x="257265" y="222816"/>
                  </a:lnTo>
                  <a:lnTo>
                    <a:pt x="304541" y="220558"/>
                  </a:lnTo>
                  <a:lnTo>
                    <a:pt x="351985" y="222851"/>
                  </a:lnTo>
                  <a:lnTo>
                    <a:pt x="399368" y="229664"/>
                  </a:lnTo>
                  <a:lnTo>
                    <a:pt x="446460" y="240965"/>
                  </a:lnTo>
                  <a:lnTo>
                    <a:pt x="493030" y="256723"/>
                  </a:lnTo>
                  <a:lnTo>
                    <a:pt x="538851" y="276905"/>
                  </a:lnTo>
                  <a:lnTo>
                    <a:pt x="583691" y="301481"/>
                  </a:lnTo>
                  <a:lnTo>
                    <a:pt x="636524" y="331593"/>
                  </a:lnTo>
                  <a:lnTo>
                    <a:pt x="685176" y="355396"/>
                  </a:lnTo>
                  <a:lnTo>
                    <a:pt x="729778" y="372941"/>
                  </a:lnTo>
                  <a:lnTo>
                    <a:pt x="770459" y="384278"/>
                  </a:lnTo>
                  <a:lnTo>
                    <a:pt x="807348" y="389456"/>
                  </a:lnTo>
                  <a:lnTo>
                    <a:pt x="840575" y="388526"/>
                  </a:lnTo>
                  <a:lnTo>
                    <a:pt x="895997" y="370543"/>
                  </a:lnTo>
                  <a:lnTo>
                    <a:pt x="930461" y="346418"/>
                  </a:lnTo>
                  <a:lnTo>
                    <a:pt x="968998" y="307013"/>
                  </a:lnTo>
                  <a:lnTo>
                    <a:pt x="1011285" y="248435"/>
                  </a:lnTo>
                  <a:lnTo>
                    <a:pt x="1041899" y="204225"/>
                  </a:lnTo>
                  <a:lnTo>
                    <a:pt x="1074639" y="164707"/>
                  </a:lnTo>
                  <a:lnTo>
                    <a:pt x="1109463" y="129921"/>
                  </a:lnTo>
                  <a:lnTo>
                    <a:pt x="1146327" y="99909"/>
                  </a:lnTo>
                  <a:lnTo>
                    <a:pt x="1185189" y="74710"/>
                  </a:lnTo>
                  <a:lnTo>
                    <a:pt x="1226005" y="54365"/>
                  </a:lnTo>
                  <a:lnTo>
                    <a:pt x="1268732" y="38914"/>
                  </a:lnTo>
                  <a:lnTo>
                    <a:pt x="1310855" y="28790"/>
                  </a:lnTo>
                  <a:lnTo>
                    <a:pt x="1354459" y="23128"/>
                  </a:lnTo>
                  <a:lnTo>
                    <a:pt x="1399510" y="21924"/>
                  </a:lnTo>
                  <a:lnTo>
                    <a:pt x="1445975" y="25171"/>
                  </a:lnTo>
                  <a:lnTo>
                    <a:pt x="1493823" y="32864"/>
                  </a:lnTo>
                  <a:lnTo>
                    <a:pt x="1543020" y="44997"/>
                  </a:lnTo>
                  <a:lnTo>
                    <a:pt x="1593532" y="61566"/>
                  </a:lnTo>
                  <a:lnTo>
                    <a:pt x="1645328" y="82564"/>
                  </a:lnTo>
                  <a:lnTo>
                    <a:pt x="1698374" y="107986"/>
                  </a:lnTo>
                  <a:lnTo>
                    <a:pt x="1760071" y="136429"/>
                  </a:lnTo>
                  <a:lnTo>
                    <a:pt x="1813008" y="153878"/>
                  </a:lnTo>
                  <a:lnTo>
                    <a:pt x="1858401" y="161186"/>
                  </a:lnTo>
                  <a:lnTo>
                    <a:pt x="1897465" y="159205"/>
                  </a:lnTo>
                  <a:lnTo>
                    <a:pt x="1961472" y="130788"/>
                  </a:lnTo>
                  <a:lnTo>
                    <a:pt x="2014753" y="75446"/>
                  </a:lnTo>
                  <a:lnTo>
                    <a:pt x="2040411" y="39809"/>
                  </a:lnTo>
                  <a:lnTo>
                    <a:pt x="2067034" y="0"/>
                  </a:lnTo>
                  <a:lnTo>
                    <a:pt x="2237795" y="113055"/>
                  </a:lnTo>
                  <a:lnTo>
                    <a:pt x="2216529" y="144867"/>
                  </a:lnTo>
                  <a:lnTo>
                    <a:pt x="2192906" y="178456"/>
                  </a:lnTo>
                  <a:lnTo>
                    <a:pt x="2166546" y="212613"/>
                  </a:lnTo>
                  <a:lnTo>
                    <a:pt x="2137066" y="246132"/>
                  </a:lnTo>
                  <a:lnTo>
                    <a:pt x="2104086" y="277806"/>
                  </a:lnTo>
                  <a:lnTo>
                    <a:pt x="2067224" y="306428"/>
                  </a:lnTo>
                  <a:lnTo>
                    <a:pt x="2026099" y="330791"/>
                  </a:lnTo>
                  <a:lnTo>
                    <a:pt x="1980330" y="349687"/>
                  </a:lnTo>
                  <a:lnTo>
                    <a:pt x="1929535" y="361910"/>
                  </a:lnTo>
                  <a:lnTo>
                    <a:pt x="1873334" y="366253"/>
                  </a:lnTo>
                  <a:lnTo>
                    <a:pt x="1834886" y="364392"/>
                  </a:lnTo>
                  <a:lnTo>
                    <a:pt x="1794031" y="358606"/>
                  </a:lnTo>
                  <a:lnTo>
                    <a:pt x="1750672" y="348588"/>
                  </a:lnTo>
                  <a:lnTo>
                    <a:pt x="1704714" y="334029"/>
                  </a:lnTo>
                  <a:lnTo>
                    <a:pt x="1656063" y="314623"/>
                  </a:lnTo>
                  <a:lnTo>
                    <a:pt x="1604622" y="290063"/>
                  </a:lnTo>
                  <a:lnTo>
                    <a:pt x="1539874" y="260188"/>
                  </a:lnTo>
                  <a:lnTo>
                    <a:pt x="1481948" y="240298"/>
                  </a:lnTo>
                  <a:lnTo>
                    <a:pt x="1430339" y="229470"/>
                  </a:lnTo>
                  <a:lnTo>
                    <a:pt x="1384542" y="226780"/>
                  </a:lnTo>
                  <a:lnTo>
                    <a:pt x="1344051" y="231303"/>
                  </a:lnTo>
                  <a:lnTo>
                    <a:pt x="1276968" y="258291"/>
                  </a:lnTo>
                  <a:lnTo>
                    <a:pt x="1225047" y="303042"/>
                  </a:lnTo>
                  <a:lnTo>
                    <a:pt x="1184248" y="358163"/>
                  </a:lnTo>
                  <a:lnTo>
                    <a:pt x="1146265" y="412879"/>
                  </a:lnTo>
                  <a:lnTo>
                    <a:pt x="1107279" y="459344"/>
                  </a:lnTo>
                  <a:lnTo>
                    <a:pt x="1067450" y="498043"/>
                  </a:lnTo>
                  <a:lnTo>
                    <a:pt x="1026936" y="529460"/>
                  </a:lnTo>
                  <a:lnTo>
                    <a:pt x="985895" y="554079"/>
                  </a:lnTo>
                  <a:lnTo>
                    <a:pt x="944486" y="572384"/>
                  </a:lnTo>
                  <a:lnTo>
                    <a:pt x="902867" y="584859"/>
                  </a:lnTo>
                  <a:lnTo>
                    <a:pt x="861196" y="591989"/>
                  </a:lnTo>
                  <a:lnTo>
                    <a:pt x="819633" y="594259"/>
                  </a:lnTo>
                  <a:lnTo>
                    <a:pt x="766667" y="590841"/>
                  </a:lnTo>
                  <a:lnTo>
                    <a:pt x="714573" y="581265"/>
                  </a:lnTo>
                  <a:lnTo>
                    <a:pt x="663656" y="566545"/>
                  </a:lnTo>
                  <a:lnTo>
                    <a:pt x="614218" y="547693"/>
                  </a:lnTo>
                  <a:lnTo>
                    <a:pt x="566561" y="525725"/>
                  </a:lnTo>
                  <a:lnTo>
                    <a:pt x="520989" y="501653"/>
                  </a:lnTo>
                  <a:lnTo>
                    <a:pt x="477803" y="476492"/>
                  </a:lnTo>
                  <a:lnTo>
                    <a:pt x="427004" y="450532"/>
                  </a:lnTo>
                  <a:lnTo>
                    <a:pt x="375680" y="433528"/>
                  </a:lnTo>
                  <a:lnTo>
                    <a:pt x="324286" y="425551"/>
                  </a:lnTo>
                  <a:lnTo>
                    <a:pt x="273281" y="426672"/>
                  </a:lnTo>
                  <a:lnTo>
                    <a:pt x="223121" y="436964"/>
                  </a:lnTo>
                  <a:lnTo>
                    <a:pt x="183131" y="452274"/>
                  </a:lnTo>
                  <a:lnTo>
                    <a:pt x="144500" y="473470"/>
                  </a:lnTo>
                  <a:lnTo>
                    <a:pt x="107349" y="500433"/>
                  </a:lnTo>
                  <a:lnTo>
                    <a:pt x="71798" y="533046"/>
                  </a:lnTo>
                  <a:lnTo>
                    <a:pt x="37967" y="571188"/>
                  </a:lnTo>
                  <a:lnTo>
                    <a:pt x="5979" y="614741"/>
                  </a:lnTo>
                  <a:lnTo>
                    <a:pt x="0" y="624468"/>
                  </a:lnTo>
                  <a:close/>
                </a:path>
              </a:pathLst>
            </a:custGeom>
            <a:solidFill>
              <a:srgbClr val="ACCC6A"/>
            </a:solidFill>
          </p:spPr>
          <p:txBody>
            <a:bodyPr wrap="square" lIns="0" tIns="0" rIns="0" bIns="0" rtlCol="0"/>
            <a:lstStyle/>
            <a:p>
              <a:endParaRPr/>
            </a:p>
          </p:txBody>
        </p:sp>
      </p:grpSp>
      <p:sp>
        <p:nvSpPr>
          <p:cNvPr id="6" name="object 6"/>
          <p:cNvSpPr txBox="1">
            <a:spLocks noGrp="1"/>
          </p:cNvSpPr>
          <p:nvPr>
            <p:ph type="title"/>
          </p:nvPr>
        </p:nvSpPr>
        <p:spPr>
          <a:xfrm>
            <a:off x="2114859" y="717074"/>
            <a:ext cx="14130346" cy="1149826"/>
          </a:xfrm>
          <a:prstGeom prst="rect">
            <a:avLst/>
          </a:prstGeom>
        </p:spPr>
        <p:txBody>
          <a:bodyPr vert="horz" wrap="square" lIns="0" tIns="171410" rIns="0" bIns="0" rtlCol="0">
            <a:spAutoFit/>
          </a:bodyPr>
          <a:lstStyle/>
          <a:p>
            <a:pPr algn="ctr">
              <a:lnSpc>
                <a:spcPct val="115000"/>
              </a:lnSpc>
              <a:spcAft>
                <a:spcPts val="800"/>
              </a:spcAft>
            </a:pPr>
            <a:r>
              <a:rPr lang="en-US" sz="6000" spc="-10" dirty="0">
                <a:latin typeface="Times New Roman" panose="02020603050405020304" pitchFamily="18" charset="0"/>
                <a:cs typeface="Times New Roman" panose="02020603050405020304" pitchFamily="18" charset="0"/>
              </a:rPr>
              <a:t>Marriage Readiness Definition</a:t>
            </a:r>
            <a:endParaRPr sz="6000" spc="-10" dirty="0">
              <a:latin typeface="Times New Roman" panose="02020603050405020304" pitchFamily="18" charset="0"/>
              <a:cs typeface="Times New Roman" panose="02020603050405020304" pitchFamily="18" charset="0"/>
            </a:endParaRPr>
          </a:p>
        </p:txBody>
      </p:sp>
      <p:grpSp>
        <p:nvGrpSpPr>
          <p:cNvPr id="7" name="object 7"/>
          <p:cNvGrpSpPr/>
          <p:nvPr/>
        </p:nvGrpSpPr>
        <p:grpSpPr>
          <a:xfrm>
            <a:off x="0" y="8750410"/>
            <a:ext cx="2004060" cy="1536700"/>
            <a:chOff x="0" y="8750410"/>
            <a:chExt cx="2004060" cy="1536700"/>
          </a:xfrm>
        </p:grpSpPr>
        <p:sp>
          <p:nvSpPr>
            <p:cNvPr id="8" name="object 8"/>
            <p:cNvSpPr/>
            <p:nvPr/>
          </p:nvSpPr>
          <p:spPr>
            <a:xfrm>
              <a:off x="110799" y="9252941"/>
              <a:ext cx="1471930" cy="1034415"/>
            </a:xfrm>
            <a:custGeom>
              <a:avLst/>
              <a:gdLst/>
              <a:ahLst/>
              <a:cxnLst/>
              <a:rect l="l" t="t" r="r" b="b"/>
              <a:pathLst>
                <a:path w="1471930" h="1034415">
                  <a:moveTo>
                    <a:pt x="0" y="1034057"/>
                  </a:moveTo>
                  <a:lnTo>
                    <a:pt x="9981" y="981958"/>
                  </a:lnTo>
                  <a:lnTo>
                    <a:pt x="26821" y="903615"/>
                  </a:lnTo>
                  <a:lnTo>
                    <a:pt x="40044" y="849720"/>
                  </a:lnTo>
                  <a:lnTo>
                    <a:pt x="54206" y="797372"/>
                  </a:lnTo>
                  <a:lnTo>
                    <a:pt x="69305" y="746579"/>
                  </a:lnTo>
                  <a:lnTo>
                    <a:pt x="85337" y="697349"/>
                  </a:lnTo>
                  <a:lnTo>
                    <a:pt x="102299" y="649690"/>
                  </a:lnTo>
                  <a:lnTo>
                    <a:pt x="120188" y="603610"/>
                  </a:lnTo>
                  <a:lnTo>
                    <a:pt x="139001" y="559117"/>
                  </a:lnTo>
                  <a:lnTo>
                    <a:pt x="158735" y="516221"/>
                  </a:lnTo>
                  <a:lnTo>
                    <a:pt x="179388" y="474928"/>
                  </a:lnTo>
                  <a:lnTo>
                    <a:pt x="200955" y="435247"/>
                  </a:lnTo>
                  <a:lnTo>
                    <a:pt x="223434" y="397187"/>
                  </a:lnTo>
                  <a:lnTo>
                    <a:pt x="246822" y="360756"/>
                  </a:lnTo>
                  <a:lnTo>
                    <a:pt x="271115" y="325961"/>
                  </a:lnTo>
                  <a:lnTo>
                    <a:pt x="296312" y="292811"/>
                  </a:lnTo>
                  <a:lnTo>
                    <a:pt x="346197" y="235158"/>
                  </a:lnTo>
                  <a:lnTo>
                    <a:pt x="374634" y="206435"/>
                  </a:lnTo>
                  <a:lnTo>
                    <a:pt x="405467" y="178234"/>
                  </a:lnTo>
                  <a:lnTo>
                    <a:pt x="438746" y="150898"/>
                  </a:lnTo>
                  <a:lnTo>
                    <a:pt x="474519" y="124766"/>
                  </a:lnTo>
                  <a:lnTo>
                    <a:pt x="512836" y="100181"/>
                  </a:lnTo>
                  <a:lnTo>
                    <a:pt x="553747" y="77482"/>
                  </a:lnTo>
                  <a:lnTo>
                    <a:pt x="597301" y="57010"/>
                  </a:lnTo>
                  <a:lnTo>
                    <a:pt x="643548" y="39107"/>
                  </a:lnTo>
                  <a:lnTo>
                    <a:pt x="692537" y="24114"/>
                  </a:lnTo>
                  <a:lnTo>
                    <a:pt x="744317" y="12371"/>
                  </a:lnTo>
                  <a:lnTo>
                    <a:pt x="798938" y="4219"/>
                  </a:lnTo>
                  <a:lnTo>
                    <a:pt x="856450" y="0"/>
                  </a:lnTo>
                  <a:lnTo>
                    <a:pt x="916901" y="53"/>
                  </a:lnTo>
                  <a:lnTo>
                    <a:pt x="980342" y="4720"/>
                  </a:lnTo>
                  <a:lnTo>
                    <a:pt x="1033422" y="12098"/>
                  </a:lnTo>
                  <a:lnTo>
                    <a:pt x="1083738" y="22343"/>
                  </a:lnTo>
                  <a:lnTo>
                    <a:pt x="1131252" y="35440"/>
                  </a:lnTo>
                  <a:lnTo>
                    <a:pt x="1175926" y="51374"/>
                  </a:lnTo>
                  <a:lnTo>
                    <a:pt x="1217722" y="70129"/>
                  </a:lnTo>
                  <a:lnTo>
                    <a:pt x="1256601" y="91691"/>
                  </a:lnTo>
                  <a:lnTo>
                    <a:pt x="1292526" y="116045"/>
                  </a:lnTo>
                  <a:lnTo>
                    <a:pt x="1325459" y="143174"/>
                  </a:lnTo>
                  <a:lnTo>
                    <a:pt x="1361127" y="179662"/>
                  </a:lnTo>
                  <a:lnTo>
                    <a:pt x="1390839" y="218532"/>
                  </a:lnTo>
                  <a:lnTo>
                    <a:pt x="1415065" y="259485"/>
                  </a:lnTo>
                  <a:lnTo>
                    <a:pt x="1425397" y="282466"/>
                  </a:lnTo>
                  <a:lnTo>
                    <a:pt x="1038563" y="202950"/>
                  </a:lnTo>
                  <a:lnTo>
                    <a:pt x="976085" y="192167"/>
                  </a:lnTo>
                  <a:lnTo>
                    <a:pt x="928942" y="189203"/>
                  </a:lnTo>
                  <a:lnTo>
                    <a:pt x="882909" y="190710"/>
                  </a:lnTo>
                  <a:lnTo>
                    <a:pt x="838005" y="196680"/>
                  </a:lnTo>
                  <a:lnTo>
                    <a:pt x="794248" y="207104"/>
                  </a:lnTo>
                  <a:lnTo>
                    <a:pt x="751657" y="221972"/>
                  </a:lnTo>
                  <a:lnTo>
                    <a:pt x="710252" y="241277"/>
                  </a:lnTo>
                  <a:lnTo>
                    <a:pt x="670050" y="265009"/>
                  </a:lnTo>
                  <a:lnTo>
                    <a:pt x="631071" y="293160"/>
                  </a:lnTo>
                  <a:lnTo>
                    <a:pt x="593333" y="325720"/>
                  </a:lnTo>
                  <a:lnTo>
                    <a:pt x="556856" y="362681"/>
                  </a:lnTo>
                  <a:lnTo>
                    <a:pt x="521658" y="404034"/>
                  </a:lnTo>
                  <a:lnTo>
                    <a:pt x="498049" y="435283"/>
                  </a:lnTo>
                  <a:lnTo>
                    <a:pt x="475240" y="468503"/>
                  </a:lnTo>
                  <a:lnTo>
                    <a:pt x="453245" y="503659"/>
                  </a:lnTo>
                  <a:lnTo>
                    <a:pt x="432077" y="540715"/>
                  </a:lnTo>
                  <a:lnTo>
                    <a:pt x="411748" y="579635"/>
                  </a:lnTo>
                  <a:lnTo>
                    <a:pt x="392272" y="620385"/>
                  </a:lnTo>
                  <a:lnTo>
                    <a:pt x="373661" y="662929"/>
                  </a:lnTo>
                  <a:lnTo>
                    <a:pt x="355928" y="707231"/>
                  </a:lnTo>
                  <a:lnTo>
                    <a:pt x="339086" y="753255"/>
                  </a:lnTo>
                  <a:lnTo>
                    <a:pt x="323148" y="800966"/>
                  </a:lnTo>
                  <a:lnTo>
                    <a:pt x="308128" y="850330"/>
                  </a:lnTo>
                  <a:lnTo>
                    <a:pt x="294037" y="901309"/>
                  </a:lnTo>
                  <a:lnTo>
                    <a:pt x="280889" y="953869"/>
                  </a:lnTo>
                  <a:lnTo>
                    <a:pt x="268697" y="1007974"/>
                  </a:lnTo>
                  <a:lnTo>
                    <a:pt x="263433" y="1034057"/>
                  </a:lnTo>
                  <a:lnTo>
                    <a:pt x="0" y="1034057"/>
                  </a:lnTo>
                  <a:close/>
                </a:path>
                <a:path w="1471930" h="1034415">
                  <a:moveTo>
                    <a:pt x="1161112" y="1034057"/>
                  </a:moveTo>
                  <a:lnTo>
                    <a:pt x="1172671" y="955757"/>
                  </a:lnTo>
                  <a:lnTo>
                    <a:pt x="1179155" y="905544"/>
                  </a:lnTo>
                  <a:lnTo>
                    <a:pt x="1184972" y="855217"/>
                  </a:lnTo>
                  <a:lnTo>
                    <a:pt x="1190124" y="804777"/>
                  </a:lnTo>
                  <a:lnTo>
                    <a:pt x="1192088" y="784587"/>
                  </a:lnTo>
                  <a:lnTo>
                    <a:pt x="1194255" y="763991"/>
                  </a:lnTo>
                  <a:lnTo>
                    <a:pt x="1196574" y="742921"/>
                  </a:lnTo>
                  <a:lnTo>
                    <a:pt x="1204491" y="672371"/>
                  </a:lnTo>
                  <a:lnTo>
                    <a:pt x="1209563" y="621013"/>
                  </a:lnTo>
                  <a:lnTo>
                    <a:pt x="1213379" y="568299"/>
                  </a:lnTo>
                  <a:lnTo>
                    <a:pt x="1215114" y="515295"/>
                  </a:lnTo>
                  <a:lnTo>
                    <a:pt x="1213938" y="463065"/>
                  </a:lnTo>
                  <a:lnTo>
                    <a:pt x="1209025" y="412676"/>
                  </a:lnTo>
                  <a:lnTo>
                    <a:pt x="1199546" y="365193"/>
                  </a:lnTo>
                  <a:lnTo>
                    <a:pt x="1184674" y="321680"/>
                  </a:lnTo>
                  <a:lnTo>
                    <a:pt x="1163581" y="283203"/>
                  </a:lnTo>
                  <a:lnTo>
                    <a:pt x="1135440" y="250826"/>
                  </a:lnTo>
                  <a:lnTo>
                    <a:pt x="1083622" y="217899"/>
                  </a:lnTo>
                  <a:lnTo>
                    <a:pt x="1038563" y="202950"/>
                  </a:lnTo>
                  <a:lnTo>
                    <a:pt x="1425397" y="282466"/>
                  </a:lnTo>
                  <a:lnTo>
                    <a:pt x="1448951" y="346441"/>
                  </a:lnTo>
                  <a:lnTo>
                    <a:pt x="1459554" y="391844"/>
                  </a:lnTo>
                  <a:lnTo>
                    <a:pt x="1466557" y="438130"/>
                  </a:lnTo>
                  <a:lnTo>
                    <a:pt x="1470434" y="484999"/>
                  </a:lnTo>
                  <a:lnTo>
                    <a:pt x="1471656" y="532152"/>
                  </a:lnTo>
                  <a:lnTo>
                    <a:pt x="1470695" y="579289"/>
                  </a:lnTo>
                  <a:lnTo>
                    <a:pt x="1468021" y="626110"/>
                  </a:lnTo>
                  <a:lnTo>
                    <a:pt x="1464107" y="672314"/>
                  </a:lnTo>
                  <a:lnTo>
                    <a:pt x="1459425" y="717603"/>
                  </a:lnTo>
                  <a:lnTo>
                    <a:pt x="1454445" y="761676"/>
                  </a:lnTo>
                  <a:lnTo>
                    <a:pt x="1452043" y="782667"/>
                  </a:lnTo>
                  <a:lnTo>
                    <a:pt x="1449759" y="803099"/>
                  </a:lnTo>
                  <a:lnTo>
                    <a:pt x="1447653" y="822931"/>
                  </a:lnTo>
                  <a:lnTo>
                    <a:pt x="1445784" y="842120"/>
                  </a:lnTo>
                  <a:lnTo>
                    <a:pt x="1440492" y="894593"/>
                  </a:lnTo>
                  <a:lnTo>
                    <a:pt x="1434492" y="946944"/>
                  </a:lnTo>
                  <a:lnTo>
                    <a:pt x="1427785" y="999176"/>
                  </a:lnTo>
                  <a:lnTo>
                    <a:pt x="1422821" y="1034057"/>
                  </a:lnTo>
                  <a:lnTo>
                    <a:pt x="1161112" y="1034057"/>
                  </a:lnTo>
                  <a:close/>
                </a:path>
              </a:pathLst>
            </a:custGeom>
            <a:solidFill>
              <a:srgbClr val="FDB899"/>
            </a:solidFill>
          </p:spPr>
          <p:txBody>
            <a:bodyPr wrap="square" lIns="0" tIns="0" rIns="0" bIns="0" rtlCol="0"/>
            <a:lstStyle/>
            <a:p>
              <a:endParaRPr/>
            </a:p>
          </p:txBody>
        </p:sp>
        <p:sp>
          <p:nvSpPr>
            <p:cNvPr id="9" name="object 9"/>
            <p:cNvSpPr/>
            <p:nvPr/>
          </p:nvSpPr>
          <p:spPr>
            <a:xfrm>
              <a:off x="567328" y="9941634"/>
              <a:ext cx="515620" cy="345440"/>
            </a:xfrm>
            <a:custGeom>
              <a:avLst/>
              <a:gdLst/>
              <a:ahLst/>
              <a:cxnLst/>
              <a:rect l="l" t="t" r="r" b="b"/>
              <a:pathLst>
                <a:path w="515619" h="345440">
                  <a:moveTo>
                    <a:pt x="0" y="345364"/>
                  </a:moveTo>
                  <a:lnTo>
                    <a:pt x="28526" y="263816"/>
                  </a:lnTo>
                  <a:lnTo>
                    <a:pt x="48529" y="218892"/>
                  </a:lnTo>
                  <a:lnTo>
                    <a:pt x="70499" y="177361"/>
                  </a:lnTo>
                  <a:lnTo>
                    <a:pt x="94408" y="139494"/>
                  </a:lnTo>
                  <a:lnTo>
                    <a:pt x="120227" y="105566"/>
                  </a:lnTo>
                  <a:lnTo>
                    <a:pt x="147925" y="75849"/>
                  </a:lnTo>
                  <a:lnTo>
                    <a:pt x="177474" y="50617"/>
                  </a:lnTo>
                  <a:lnTo>
                    <a:pt x="242006" y="14700"/>
                  </a:lnTo>
                  <a:lnTo>
                    <a:pt x="313589" y="0"/>
                  </a:lnTo>
                  <a:lnTo>
                    <a:pt x="351951" y="1289"/>
                  </a:lnTo>
                  <a:lnTo>
                    <a:pt x="402855" y="12646"/>
                  </a:lnTo>
                  <a:lnTo>
                    <a:pt x="442393" y="33179"/>
                  </a:lnTo>
                  <a:lnTo>
                    <a:pt x="471881" y="61362"/>
                  </a:lnTo>
                  <a:lnTo>
                    <a:pt x="492632" y="95673"/>
                  </a:lnTo>
                  <a:lnTo>
                    <a:pt x="505961" y="134588"/>
                  </a:lnTo>
                  <a:lnTo>
                    <a:pt x="513183" y="176584"/>
                  </a:lnTo>
                  <a:lnTo>
                    <a:pt x="515612" y="220137"/>
                  </a:lnTo>
                  <a:lnTo>
                    <a:pt x="514563" y="263723"/>
                  </a:lnTo>
                  <a:lnTo>
                    <a:pt x="511351" y="305820"/>
                  </a:lnTo>
                  <a:lnTo>
                    <a:pt x="507241" y="345364"/>
                  </a:lnTo>
                  <a:lnTo>
                    <a:pt x="0" y="345364"/>
                  </a:lnTo>
                  <a:close/>
                </a:path>
              </a:pathLst>
            </a:custGeom>
            <a:solidFill>
              <a:srgbClr val="ACCC6A"/>
            </a:solidFill>
          </p:spPr>
          <p:txBody>
            <a:bodyPr wrap="square" lIns="0" tIns="0" rIns="0" bIns="0" rtlCol="0"/>
            <a:lstStyle/>
            <a:p>
              <a:endParaRPr/>
            </a:p>
          </p:txBody>
        </p:sp>
        <p:sp>
          <p:nvSpPr>
            <p:cNvPr id="10" name="object 10"/>
            <p:cNvSpPr/>
            <p:nvPr/>
          </p:nvSpPr>
          <p:spPr>
            <a:xfrm>
              <a:off x="0" y="8750410"/>
              <a:ext cx="2004060" cy="1536700"/>
            </a:xfrm>
            <a:custGeom>
              <a:avLst/>
              <a:gdLst/>
              <a:ahLst/>
              <a:cxnLst/>
              <a:rect l="l" t="t" r="r" b="b"/>
              <a:pathLst>
                <a:path w="2004060" h="1536700">
                  <a:moveTo>
                    <a:pt x="0" y="1536588"/>
                  </a:moveTo>
                  <a:lnTo>
                    <a:pt x="0" y="730855"/>
                  </a:lnTo>
                  <a:lnTo>
                    <a:pt x="14746" y="693156"/>
                  </a:lnTo>
                  <a:lnTo>
                    <a:pt x="36857" y="639146"/>
                  </a:lnTo>
                  <a:lnTo>
                    <a:pt x="59408" y="586725"/>
                  </a:lnTo>
                  <a:lnTo>
                    <a:pt x="82352" y="536217"/>
                  </a:lnTo>
                  <a:lnTo>
                    <a:pt x="105638" y="487944"/>
                  </a:lnTo>
                  <a:lnTo>
                    <a:pt x="129218" y="442229"/>
                  </a:lnTo>
                  <a:lnTo>
                    <a:pt x="153044" y="399395"/>
                  </a:lnTo>
                  <a:lnTo>
                    <a:pt x="177066" y="359765"/>
                  </a:lnTo>
                  <a:lnTo>
                    <a:pt x="201236" y="323662"/>
                  </a:lnTo>
                  <a:lnTo>
                    <a:pt x="230126" y="285388"/>
                  </a:lnTo>
                  <a:lnTo>
                    <a:pt x="261103" y="249290"/>
                  </a:lnTo>
                  <a:lnTo>
                    <a:pt x="294096" y="215418"/>
                  </a:lnTo>
                  <a:lnTo>
                    <a:pt x="329034" y="183821"/>
                  </a:lnTo>
                  <a:lnTo>
                    <a:pt x="365845" y="154548"/>
                  </a:lnTo>
                  <a:lnTo>
                    <a:pt x="404458" y="127650"/>
                  </a:lnTo>
                  <a:lnTo>
                    <a:pt x="444802" y="103174"/>
                  </a:lnTo>
                  <a:lnTo>
                    <a:pt x="486806" y="81172"/>
                  </a:lnTo>
                  <a:lnTo>
                    <a:pt x="530398" y="61692"/>
                  </a:lnTo>
                  <a:lnTo>
                    <a:pt x="575507" y="44784"/>
                  </a:lnTo>
                  <a:lnTo>
                    <a:pt x="622062" y="30496"/>
                  </a:lnTo>
                  <a:lnTo>
                    <a:pt x="667354" y="19458"/>
                  </a:lnTo>
                  <a:lnTo>
                    <a:pt x="713624" y="10892"/>
                  </a:lnTo>
                  <a:lnTo>
                    <a:pt x="760716" y="4796"/>
                  </a:lnTo>
                  <a:lnTo>
                    <a:pt x="808476" y="1167"/>
                  </a:lnTo>
                  <a:lnTo>
                    <a:pt x="856749" y="0"/>
                  </a:lnTo>
                  <a:lnTo>
                    <a:pt x="905379" y="1291"/>
                  </a:lnTo>
                  <a:lnTo>
                    <a:pt x="954211" y="5037"/>
                  </a:lnTo>
                  <a:lnTo>
                    <a:pt x="1003092" y="11235"/>
                  </a:lnTo>
                  <a:lnTo>
                    <a:pt x="1051864" y="19881"/>
                  </a:lnTo>
                  <a:lnTo>
                    <a:pt x="1100374" y="30970"/>
                  </a:lnTo>
                  <a:lnTo>
                    <a:pt x="1148466" y="44500"/>
                  </a:lnTo>
                  <a:lnTo>
                    <a:pt x="1299085" y="91820"/>
                  </a:lnTo>
                  <a:lnTo>
                    <a:pt x="1348922" y="108392"/>
                  </a:lnTo>
                  <a:lnTo>
                    <a:pt x="1398262" y="125596"/>
                  </a:lnTo>
                  <a:lnTo>
                    <a:pt x="1446919" y="143570"/>
                  </a:lnTo>
                  <a:lnTo>
                    <a:pt x="1494704" y="162452"/>
                  </a:lnTo>
                  <a:lnTo>
                    <a:pt x="1541431" y="182381"/>
                  </a:lnTo>
                  <a:lnTo>
                    <a:pt x="1586912" y="203497"/>
                  </a:lnTo>
                  <a:lnTo>
                    <a:pt x="1630961" y="225937"/>
                  </a:lnTo>
                  <a:lnTo>
                    <a:pt x="1673390" y="249841"/>
                  </a:lnTo>
                  <a:lnTo>
                    <a:pt x="1714011" y="275348"/>
                  </a:lnTo>
                  <a:lnTo>
                    <a:pt x="1752638" y="302596"/>
                  </a:lnTo>
                  <a:lnTo>
                    <a:pt x="1789084" y="331723"/>
                  </a:lnTo>
                  <a:lnTo>
                    <a:pt x="1824376" y="364037"/>
                  </a:lnTo>
                  <a:lnTo>
                    <a:pt x="1829464" y="369431"/>
                  </a:lnTo>
                  <a:lnTo>
                    <a:pt x="1027376" y="204556"/>
                  </a:lnTo>
                  <a:lnTo>
                    <a:pt x="977379" y="195292"/>
                  </a:lnTo>
                  <a:lnTo>
                    <a:pt x="927842" y="190129"/>
                  </a:lnTo>
                  <a:lnTo>
                    <a:pt x="878936" y="189013"/>
                  </a:lnTo>
                  <a:lnTo>
                    <a:pt x="830834" y="191887"/>
                  </a:lnTo>
                  <a:lnTo>
                    <a:pt x="783708" y="198697"/>
                  </a:lnTo>
                  <a:lnTo>
                    <a:pt x="737728" y="209386"/>
                  </a:lnTo>
                  <a:lnTo>
                    <a:pt x="693067" y="223900"/>
                  </a:lnTo>
                  <a:lnTo>
                    <a:pt x="649896" y="242182"/>
                  </a:lnTo>
                  <a:lnTo>
                    <a:pt x="608387" y="264178"/>
                  </a:lnTo>
                  <a:lnTo>
                    <a:pt x="568713" y="289831"/>
                  </a:lnTo>
                  <a:lnTo>
                    <a:pt x="531043" y="319087"/>
                  </a:lnTo>
                  <a:lnTo>
                    <a:pt x="495551" y="351890"/>
                  </a:lnTo>
                  <a:lnTo>
                    <a:pt x="462408" y="388184"/>
                  </a:lnTo>
                  <a:lnTo>
                    <a:pt x="431786" y="427914"/>
                  </a:lnTo>
                  <a:lnTo>
                    <a:pt x="409412" y="461483"/>
                  </a:lnTo>
                  <a:lnTo>
                    <a:pt x="387015" y="498793"/>
                  </a:lnTo>
                  <a:lnTo>
                    <a:pt x="364654" y="539508"/>
                  </a:lnTo>
                  <a:lnTo>
                    <a:pt x="342388" y="583296"/>
                  </a:lnTo>
                  <a:lnTo>
                    <a:pt x="320275" y="629822"/>
                  </a:lnTo>
                  <a:lnTo>
                    <a:pt x="298375" y="678752"/>
                  </a:lnTo>
                  <a:lnTo>
                    <a:pt x="276747" y="729753"/>
                  </a:lnTo>
                  <a:lnTo>
                    <a:pt x="255449" y="782491"/>
                  </a:lnTo>
                  <a:lnTo>
                    <a:pt x="234541" y="836631"/>
                  </a:lnTo>
                  <a:lnTo>
                    <a:pt x="214081" y="891840"/>
                  </a:lnTo>
                  <a:lnTo>
                    <a:pt x="194128" y="947784"/>
                  </a:lnTo>
                  <a:lnTo>
                    <a:pt x="174741" y="1004128"/>
                  </a:lnTo>
                  <a:lnTo>
                    <a:pt x="155980" y="1060540"/>
                  </a:lnTo>
                  <a:lnTo>
                    <a:pt x="137903" y="1116684"/>
                  </a:lnTo>
                  <a:lnTo>
                    <a:pt x="120568" y="1172228"/>
                  </a:lnTo>
                  <a:lnTo>
                    <a:pt x="104035" y="1226837"/>
                  </a:lnTo>
                  <a:lnTo>
                    <a:pt x="88363" y="1280177"/>
                  </a:lnTo>
                  <a:lnTo>
                    <a:pt x="73611" y="1331914"/>
                  </a:lnTo>
                  <a:lnTo>
                    <a:pt x="59837" y="1381715"/>
                  </a:lnTo>
                  <a:lnTo>
                    <a:pt x="47101" y="1429246"/>
                  </a:lnTo>
                  <a:lnTo>
                    <a:pt x="35461" y="1474172"/>
                  </a:lnTo>
                  <a:lnTo>
                    <a:pt x="24977" y="1516160"/>
                  </a:lnTo>
                  <a:lnTo>
                    <a:pt x="20086" y="1536588"/>
                  </a:lnTo>
                  <a:lnTo>
                    <a:pt x="0" y="1536588"/>
                  </a:lnTo>
                  <a:close/>
                </a:path>
                <a:path w="2004060" h="1536700">
                  <a:moveTo>
                    <a:pt x="1626875" y="1536588"/>
                  </a:moveTo>
                  <a:lnTo>
                    <a:pt x="1640337" y="1482700"/>
                  </a:lnTo>
                  <a:lnTo>
                    <a:pt x="1651807" y="1434738"/>
                  </a:lnTo>
                  <a:lnTo>
                    <a:pt x="1663221" y="1384838"/>
                  </a:lnTo>
                  <a:lnTo>
                    <a:pt x="1674483" y="1333036"/>
                  </a:lnTo>
                  <a:lnTo>
                    <a:pt x="1685497" y="1279371"/>
                  </a:lnTo>
                  <a:lnTo>
                    <a:pt x="1696170" y="1223880"/>
                  </a:lnTo>
                  <a:lnTo>
                    <a:pt x="1706406" y="1166601"/>
                  </a:lnTo>
                  <a:lnTo>
                    <a:pt x="1716109" y="1107570"/>
                  </a:lnTo>
                  <a:lnTo>
                    <a:pt x="1725184" y="1046826"/>
                  </a:lnTo>
                  <a:lnTo>
                    <a:pt x="1733536" y="984406"/>
                  </a:lnTo>
                  <a:lnTo>
                    <a:pt x="1741071" y="920348"/>
                  </a:lnTo>
                  <a:lnTo>
                    <a:pt x="1746863" y="844168"/>
                  </a:lnTo>
                  <a:lnTo>
                    <a:pt x="1747035" y="776226"/>
                  </a:lnTo>
                  <a:lnTo>
                    <a:pt x="1742251" y="715970"/>
                  </a:lnTo>
                  <a:lnTo>
                    <a:pt x="1733175" y="662847"/>
                  </a:lnTo>
                  <a:lnTo>
                    <a:pt x="1720473" y="616304"/>
                  </a:lnTo>
                  <a:lnTo>
                    <a:pt x="1704808" y="575789"/>
                  </a:lnTo>
                  <a:lnTo>
                    <a:pt x="1686845" y="540751"/>
                  </a:lnTo>
                  <a:lnTo>
                    <a:pt x="1646684" y="484891"/>
                  </a:lnTo>
                  <a:lnTo>
                    <a:pt x="1605305" y="444305"/>
                  </a:lnTo>
                  <a:lnTo>
                    <a:pt x="1573905" y="419781"/>
                  </a:lnTo>
                  <a:lnTo>
                    <a:pt x="1539083" y="396696"/>
                  </a:lnTo>
                  <a:lnTo>
                    <a:pt x="1500876" y="374832"/>
                  </a:lnTo>
                  <a:lnTo>
                    <a:pt x="1459319" y="353975"/>
                  </a:lnTo>
                  <a:lnTo>
                    <a:pt x="1414449" y="333907"/>
                  </a:lnTo>
                  <a:lnTo>
                    <a:pt x="1366301" y="314413"/>
                  </a:lnTo>
                  <a:lnTo>
                    <a:pt x="1314912" y="295276"/>
                  </a:lnTo>
                  <a:lnTo>
                    <a:pt x="1260317" y="276280"/>
                  </a:lnTo>
                  <a:lnTo>
                    <a:pt x="1202553" y="257210"/>
                  </a:lnTo>
                  <a:lnTo>
                    <a:pt x="1077662" y="217977"/>
                  </a:lnTo>
                  <a:lnTo>
                    <a:pt x="1027376" y="204556"/>
                  </a:lnTo>
                  <a:lnTo>
                    <a:pt x="1829464" y="369431"/>
                  </a:lnTo>
                  <a:lnTo>
                    <a:pt x="1856433" y="398027"/>
                  </a:lnTo>
                  <a:lnTo>
                    <a:pt x="1885275" y="433758"/>
                  </a:lnTo>
                  <a:lnTo>
                    <a:pt x="1910924" y="471295"/>
                  </a:lnTo>
                  <a:lnTo>
                    <a:pt x="1933401" y="510701"/>
                  </a:lnTo>
                  <a:lnTo>
                    <a:pt x="1952726" y="552041"/>
                  </a:lnTo>
                  <a:lnTo>
                    <a:pt x="1968922" y="595379"/>
                  </a:lnTo>
                  <a:lnTo>
                    <a:pt x="1982010" y="640779"/>
                  </a:lnTo>
                  <a:lnTo>
                    <a:pt x="1992010" y="688306"/>
                  </a:lnTo>
                  <a:lnTo>
                    <a:pt x="1998944" y="738022"/>
                  </a:lnTo>
                  <a:lnTo>
                    <a:pt x="2002834" y="789994"/>
                  </a:lnTo>
                  <a:lnTo>
                    <a:pt x="2003700" y="844284"/>
                  </a:lnTo>
                  <a:lnTo>
                    <a:pt x="2001564" y="900957"/>
                  </a:lnTo>
                  <a:lnTo>
                    <a:pt x="1996447" y="960078"/>
                  </a:lnTo>
                  <a:lnTo>
                    <a:pt x="1989160" y="1022262"/>
                  </a:lnTo>
                  <a:lnTo>
                    <a:pt x="1981135" y="1082909"/>
                  </a:lnTo>
                  <a:lnTo>
                    <a:pt x="1972451" y="1141990"/>
                  </a:lnTo>
                  <a:lnTo>
                    <a:pt x="1963190" y="1199476"/>
                  </a:lnTo>
                  <a:lnTo>
                    <a:pt x="1953432" y="1255338"/>
                  </a:lnTo>
                  <a:lnTo>
                    <a:pt x="1943257" y="1309548"/>
                  </a:lnTo>
                  <a:lnTo>
                    <a:pt x="1932746" y="1362078"/>
                  </a:lnTo>
                  <a:lnTo>
                    <a:pt x="1921981" y="1412898"/>
                  </a:lnTo>
                  <a:lnTo>
                    <a:pt x="1911041" y="1461980"/>
                  </a:lnTo>
                  <a:lnTo>
                    <a:pt x="1900007" y="1509295"/>
                  </a:lnTo>
                  <a:lnTo>
                    <a:pt x="1893384" y="1536588"/>
                  </a:lnTo>
                  <a:lnTo>
                    <a:pt x="1626875" y="1536588"/>
                  </a:lnTo>
                  <a:close/>
                </a:path>
              </a:pathLst>
            </a:custGeom>
            <a:solidFill>
              <a:srgbClr val="F2AB5E"/>
            </a:solidFill>
          </p:spPr>
          <p:txBody>
            <a:bodyPr wrap="square" lIns="0" tIns="0" rIns="0" bIns="0" rtlCol="0"/>
            <a:lstStyle/>
            <a:p>
              <a:endParaRPr/>
            </a:p>
          </p:txBody>
        </p:sp>
      </p:grpSp>
      <p:pic>
        <p:nvPicPr>
          <p:cNvPr id="11" name="object 11"/>
          <p:cNvPicPr/>
          <p:nvPr/>
        </p:nvPicPr>
        <p:blipFill>
          <a:blip r:embed="rId2" cstate="print"/>
          <a:stretch>
            <a:fillRect/>
          </a:stretch>
        </p:blipFill>
        <p:spPr>
          <a:xfrm>
            <a:off x="16459200" y="0"/>
            <a:ext cx="1326826" cy="3343544"/>
          </a:xfrm>
          <a:prstGeom prst="rect">
            <a:avLst/>
          </a:prstGeom>
        </p:spPr>
      </p:pic>
      <p:sp>
        <p:nvSpPr>
          <p:cNvPr id="2" name="TextBox 1"/>
          <p:cNvSpPr txBox="1"/>
          <p:nvPr/>
        </p:nvSpPr>
        <p:spPr>
          <a:xfrm>
            <a:off x="1571771" y="2838968"/>
            <a:ext cx="15216522" cy="580973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3600" dirty="0">
                <a:solidFill>
                  <a:schemeClr val="tx2">
                    <a:lumMod val="75000"/>
                  </a:schemeClr>
                </a:solidFill>
                <a:latin typeface="Times New Roman" panose="02020603050405020304" pitchFamily="18" charset="0"/>
                <a:cs typeface="Times New Roman" panose="02020603050405020304" pitchFamily="18" charset="0"/>
              </a:rPr>
              <a:t>Dan Blood (in Sari, Fitri et al,. 2013) stated that readiness for marriage consists of emotional readiness, social readiness, role readiness, age readiness and financial readiness. </a:t>
            </a:r>
          </a:p>
          <a:p>
            <a:pPr marL="457200" indent="-457200" algn="just">
              <a:lnSpc>
                <a:spcPct val="150000"/>
              </a:lnSpc>
              <a:buFont typeface="Arial" panose="020B0604020202020204" pitchFamily="34" charset="0"/>
              <a:buChar char="•"/>
            </a:pPr>
            <a:r>
              <a:rPr lang="en-US" sz="3600" dirty="0">
                <a:solidFill>
                  <a:schemeClr val="tx2">
                    <a:lumMod val="75000"/>
                  </a:schemeClr>
                </a:solidFill>
                <a:latin typeface="Times New Roman" panose="02020603050405020304" pitchFamily="18" charset="0"/>
                <a:cs typeface="Times New Roman" panose="02020603050405020304" pitchFamily="18" charset="0"/>
              </a:rPr>
              <a:t>Duvall and Miller (in Sari. Fitri et al,. 2013) stated that readiness for marriage is the willingness of individuals to undergo a relationship with their partners, accept new responsibilities in a husband or wife relationship, engage in sexual relations, manage a family, both husband and wife, and raise children. </a:t>
            </a:r>
          </a:p>
        </p:txBody>
      </p:sp>
    </p:spTree>
    <p:extLst>
      <p:ext uri="{BB962C8B-B14F-4D97-AF65-F5344CB8AC3E}">
        <p14:creationId xmlns:p14="http://schemas.microsoft.com/office/powerpoint/2010/main" val="39380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03540" y="2849381"/>
            <a:ext cx="11179060" cy="5122428"/>
          </a:xfrm>
          <a:prstGeom prst="rect">
            <a:avLst/>
          </a:prstGeom>
        </p:spPr>
        <p:txBody>
          <a:bodyPr vert="horz" wrap="square" lIns="0" tIns="12700" rIns="0" bIns="0" rtlCol="0">
            <a:spAutoFit/>
          </a:bodyPr>
          <a:lstStyle/>
          <a:p>
            <a:pPr marL="4763" marR="5080" indent="-4763" algn="just" defTabSz="3287713">
              <a:lnSpc>
                <a:spcPct val="114900"/>
              </a:lnSpc>
              <a:spcBef>
                <a:spcPts val="100"/>
              </a:spcBef>
            </a:pPr>
            <a:r>
              <a:rPr lang="en-US" sz="3600" kern="0" dirty="0">
                <a:solidFill>
                  <a:schemeClr val="tx2">
                    <a:lumMod val="75000"/>
                  </a:schemeClr>
                </a:solidFill>
                <a:effectLst/>
                <a:latin typeface="Times New Roman" panose="02020603050405020304" pitchFamily="18" charset="0"/>
                <a:ea typeface="Calibri" panose="020F0502020204030204" pitchFamily="34" charset="0"/>
              </a:rPr>
              <a:t>Us</a:t>
            </a:r>
            <a:r>
              <a:rPr lang="id-ID" sz="3600" kern="0" dirty="0" err="1">
                <a:solidFill>
                  <a:schemeClr val="tx2">
                    <a:lumMod val="75000"/>
                  </a:schemeClr>
                </a:solidFill>
                <a:effectLst/>
                <a:latin typeface="Times New Roman" panose="02020603050405020304" pitchFamily="18" charset="0"/>
                <a:ea typeface="Calibri" panose="020F0502020204030204" pitchFamily="34" charset="0"/>
              </a:rPr>
              <a:t>ing</a:t>
            </a:r>
            <a:r>
              <a:rPr lang="id-ID" sz="3600" kern="0" dirty="0">
                <a:solidFill>
                  <a:schemeClr val="tx2">
                    <a:lumMod val="75000"/>
                  </a:schemeClr>
                </a:solidFill>
                <a:effectLst/>
                <a:latin typeface="Times New Roman" panose="02020603050405020304" pitchFamily="18" charset="0"/>
                <a:ea typeface="Calibri" panose="020F0502020204030204" pitchFamily="34" charset="0"/>
              </a:rPr>
              <a:t> </a:t>
            </a:r>
            <a:r>
              <a:rPr lang="en-US" sz="3600" kern="0" dirty="0">
                <a:solidFill>
                  <a:schemeClr val="tx2">
                    <a:lumMod val="75000"/>
                  </a:schemeClr>
                </a:solidFill>
                <a:effectLst/>
                <a:latin typeface="Times New Roman" panose="02020603050405020304" pitchFamily="18" charset="0"/>
                <a:ea typeface="Calibri" panose="020F0502020204030204" pitchFamily="34" charset="0"/>
              </a:rPr>
              <a:t>a literature review method to examine the key role of</a:t>
            </a:r>
            <a:r>
              <a:rPr lang="id-ID" sz="3600" dirty="0">
                <a:solidFill>
                  <a:schemeClr val="tx2">
                    <a:lumMod val="75000"/>
                  </a:schemeClr>
                </a:solidFill>
                <a:latin typeface="Times New Roman" panose="02020603050405020304" pitchFamily="18" charset="0"/>
                <a:ea typeface="Calibri" panose="020F0502020204030204" pitchFamily="34" charset="0"/>
              </a:rPr>
              <a:t> </a:t>
            </a:r>
            <a:r>
              <a:rPr lang="en-US" sz="3600" kern="0" dirty="0">
                <a:solidFill>
                  <a:schemeClr val="tx2">
                    <a:lumMod val="75000"/>
                  </a:schemeClr>
                </a:solidFill>
                <a:effectLst/>
                <a:latin typeface="Times New Roman" panose="02020603050405020304" pitchFamily="18" charset="0"/>
                <a:ea typeface="Calibri" panose="020F0502020204030204" pitchFamily="34" charset="0"/>
              </a:rPr>
              <a:t>teachers in creating a prosperous school environment for high school and vocational</a:t>
            </a:r>
            <a:r>
              <a:rPr lang="id-ID" sz="3600" kern="0" dirty="0">
                <a:solidFill>
                  <a:schemeClr val="tx2">
                    <a:lumMod val="75000"/>
                  </a:schemeClr>
                </a:solidFill>
                <a:effectLst/>
                <a:latin typeface="Times New Roman" panose="02020603050405020304" pitchFamily="18" charset="0"/>
                <a:ea typeface="Calibri" panose="020F0502020204030204" pitchFamily="34" charset="0"/>
              </a:rPr>
              <a:t> </a:t>
            </a:r>
            <a:r>
              <a:rPr lang="en-US" sz="3600" kern="0" dirty="0">
                <a:solidFill>
                  <a:schemeClr val="tx2">
                    <a:lumMod val="75000"/>
                  </a:schemeClr>
                </a:solidFill>
                <a:effectLst/>
                <a:latin typeface="Times New Roman" panose="02020603050405020304" pitchFamily="18" charset="0"/>
                <a:ea typeface="Calibri" panose="020F0502020204030204" pitchFamily="34" charset="0"/>
              </a:rPr>
              <a:t>high school students, as well as readiness for marriage through online group guidance. </a:t>
            </a:r>
            <a:endParaRPr lang="id-ID" sz="3600" kern="0" dirty="0">
              <a:solidFill>
                <a:schemeClr val="tx2">
                  <a:lumMod val="75000"/>
                </a:schemeClr>
              </a:solidFill>
              <a:effectLst/>
              <a:latin typeface="Times New Roman" panose="02020603050405020304" pitchFamily="18" charset="0"/>
              <a:ea typeface="Calibri" panose="020F0502020204030204" pitchFamily="34" charset="0"/>
            </a:endParaRPr>
          </a:p>
          <a:p>
            <a:pPr marL="1423988" marR="5080" algn="just" defTabSz="3529013">
              <a:lnSpc>
                <a:spcPct val="114900"/>
              </a:lnSpc>
              <a:spcBef>
                <a:spcPts val="100"/>
              </a:spcBef>
            </a:pPr>
            <a:r>
              <a:rPr lang="en-US" sz="3600" kern="0" dirty="0">
                <a:solidFill>
                  <a:schemeClr val="tx2">
                    <a:lumMod val="75000"/>
                  </a:schemeClr>
                </a:solidFill>
                <a:effectLst/>
                <a:latin typeface="Times New Roman" panose="02020603050405020304" pitchFamily="18" charset="0"/>
                <a:ea typeface="Calibri" panose="020F0502020204030204" pitchFamily="34" charset="0"/>
              </a:rPr>
              <a:t>The literature review process is carried out with the following steps, namely by identifying relevant literature sources through academic databases such as Google Scholar, PubMed and several others. </a:t>
            </a:r>
            <a:endParaRPr sz="3600" dirty="0">
              <a:solidFill>
                <a:schemeClr val="tx2">
                  <a:lumMod val="75000"/>
                </a:schemeClr>
              </a:solidFill>
              <a:latin typeface="Arial"/>
              <a:cs typeface="Arial"/>
            </a:endParaRPr>
          </a:p>
        </p:txBody>
      </p:sp>
      <p:grpSp>
        <p:nvGrpSpPr>
          <p:cNvPr id="4" name="object 4"/>
          <p:cNvGrpSpPr/>
          <p:nvPr/>
        </p:nvGrpSpPr>
        <p:grpSpPr>
          <a:xfrm>
            <a:off x="0" y="1645814"/>
            <a:ext cx="1879600" cy="1094105"/>
            <a:chOff x="0" y="1645814"/>
            <a:chExt cx="1879600" cy="1094105"/>
          </a:xfrm>
        </p:grpSpPr>
        <p:sp>
          <p:nvSpPr>
            <p:cNvPr id="5" name="object 5"/>
            <p:cNvSpPr/>
            <p:nvPr/>
          </p:nvSpPr>
          <p:spPr>
            <a:xfrm>
              <a:off x="0" y="1645814"/>
              <a:ext cx="1859280" cy="618490"/>
            </a:xfrm>
            <a:custGeom>
              <a:avLst/>
              <a:gdLst/>
              <a:ahLst/>
              <a:cxnLst/>
              <a:rect l="l" t="t" r="r" b="b"/>
              <a:pathLst>
                <a:path w="1859280" h="618489">
                  <a:moveTo>
                    <a:pt x="409260" y="618282"/>
                  </a:moveTo>
                  <a:lnTo>
                    <a:pt x="368794" y="617331"/>
                  </a:lnTo>
                  <a:lnTo>
                    <a:pt x="327633" y="610681"/>
                  </a:lnTo>
                  <a:lnTo>
                    <a:pt x="285412" y="598723"/>
                  </a:lnTo>
                  <a:lnTo>
                    <a:pt x="241769" y="581847"/>
                  </a:lnTo>
                  <a:lnTo>
                    <a:pt x="196338" y="560443"/>
                  </a:lnTo>
                  <a:lnTo>
                    <a:pt x="148755" y="534903"/>
                  </a:lnTo>
                  <a:lnTo>
                    <a:pt x="98657" y="505617"/>
                  </a:lnTo>
                  <a:lnTo>
                    <a:pt x="47933" y="479630"/>
                  </a:lnTo>
                  <a:lnTo>
                    <a:pt x="0" y="463711"/>
                  </a:lnTo>
                  <a:lnTo>
                    <a:pt x="0" y="255498"/>
                  </a:lnTo>
                  <a:lnTo>
                    <a:pt x="67478" y="269732"/>
                  </a:lnTo>
                  <a:lnTo>
                    <a:pt x="114043" y="285489"/>
                  </a:lnTo>
                  <a:lnTo>
                    <a:pt x="159859" y="305672"/>
                  </a:lnTo>
                  <a:lnTo>
                    <a:pt x="204698" y="330248"/>
                  </a:lnTo>
                  <a:lnTo>
                    <a:pt x="246866" y="355008"/>
                  </a:lnTo>
                  <a:lnTo>
                    <a:pt x="291886" y="379147"/>
                  </a:lnTo>
                  <a:lnTo>
                    <a:pt x="336143" y="399154"/>
                  </a:lnTo>
                  <a:lnTo>
                    <a:pt x="376026" y="411520"/>
                  </a:lnTo>
                  <a:lnTo>
                    <a:pt x="407921" y="412735"/>
                  </a:lnTo>
                  <a:lnTo>
                    <a:pt x="440863" y="394489"/>
                  </a:lnTo>
                  <a:lnTo>
                    <a:pt x="476066" y="358044"/>
                  </a:lnTo>
                  <a:lnTo>
                    <a:pt x="510606" y="312067"/>
                  </a:lnTo>
                  <a:lnTo>
                    <a:pt x="541560" y="265220"/>
                  </a:lnTo>
                  <a:lnTo>
                    <a:pt x="554533" y="245772"/>
                  </a:lnTo>
                  <a:lnTo>
                    <a:pt x="597245" y="191148"/>
                  </a:lnTo>
                  <a:lnTo>
                    <a:pt x="626949" y="159196"/>
                  </a:lnTo>
                  <a:lnTo>
                    <a:pt x="662194" y="126301"/>
                  </a:lnTo>
                  <a:lnTo>
                    <a:pt x="702963" y="94074"/>
                  </a:lnTo>
                  <a:lnTo>
                    <a:pt x="749239" y="64127"/>
                  </a:lnTo>
                  <a:lnTo>
                    <a:pt x="801002" y="38072"/>
                  </a:lnTo>
                  <a:lnTo>
                    <a:pt x="858236" y="17521"/>
                  </a:lnTo>
                  <a:lnTo>
                    <a:pt x="920922" y="4086"/>
                  </a:lnTo>
                  <a:lnTo>
                    <a:pt x="994634" y="0"/>
                  </a:lnTo>
                  <a:lnTo>
                    <a:pt x="1036661" y="3248"/>
                  </a:lnTo>
                  <a:lnTo>
                    <a:pt x="1081690" y="11172"/>
                  </a:lnTo>
                  <a:lnTo>
                    <a:pt x="1129388" y="24631"/>
                  </a:lnTo>
                  <a:lnTo>
                    <a:pt x="1179423" y="44487"/>
                  </a:lnTo>
                  <a:lnTo>
                    <a:pt x="1231463" y="71600"/>
                  </a:lnTo>
                  <a:lnTo>
                    <a:pt x="1285173" y="106830"/>
                  </a:lnTo>
                  <a:lnTo>
                    <a:pt x="1340221" y="151038"/>
                  </a:lnTo>
                  <a:lnTo>
                    <a:pt x="1379873" y="183009"/>
                  </a:lnTo>
                  <a:lnTo>
                    <a:pt x="1424411" y="211105"/>
                  </a:lnTo>
                  <a:lnTo>
                    <a:pt x="1470735" y="229227"/>
                  </a:lnTo>
                  <a:lnTo>
                    <a:pt x="1515744" y="231273"/>
                  </a:lnTo>
                  <a:lnTo>
                    <a:pt x="1556768" y="213613"/>
                  </a:lnTo>
                  <a:lnTo>
                    <a:pt x="1592904" y="181359"/>
                  </a:lnTo>
                  <a:lnTo>
                    <a:pt x="1623699" y="141360"/>
                  </a:lnTo>
                  <a:lnTo>
                    <a:pt x="1648701" y="100467"/>
                  </a:lnTo>
                  <a:lnTo>
                    <a:pt x="1667458" y="65529"/>
                  </a:lnTo>
                  <a:lnTo>
                    <a:pt x="1672229" y="56157"/>
                  </a:lnTo>
                  <a:lnTo>
                    <a:pt x="1677234" y="46914"/>
                  </a:lnTo>
                  <a:lnTo>
                    <a:pt x="1682470" y="37801"/>
                  </a:lnTo>
                  <a:lnTo>
                    <a:pt x="1687939" y="28817"/>
                  </a:lnTo>
                  <a:lnTo>
                    <a:pt x="1858700" y="141873"/>
                  </a:lnTo>
                  <a:lnTo>
                    <a:pt x="1859110" y="141207"/>
                  </a:lnTo>
                  <a:lnTo>
                    <a:pt x="1857420" y="144023"/>
                  </a:lnTo>
                  <a:lnTo>
                    <a:pt x="1834430" y="187563"/>
                  </a:lnTo>
                  <a:lnTo>
                    <a:pt x="1815992" y="220057"/>
                  </a:lnTo>
                  <a:lnTo>
                    <a:pt x="1793295" y="255865"/>
                  </a:lnTo>
                  <a:lnTo>
                    <a:pt x="1766075" y="293064"/>
                  </a:lnTo>
                  <a:lnTo>
                    <a:pt x="1734071" y="329731"/>
                  </a:lnTo>
                  <a:lnTo>
                    <a:pt x="1697021" y="363941"/>
                  </a:lnTo>
                  <a:lnTo>
                    <a:pt x="1654661" y="393772"/>
                  </a:lnTo>
                  <a:lnTo>
                    <a:pt x="1606731" y="417300"/>
                  </a:lnTo>
                  <a:lnTo>
                    <a:pt x="1552968" y="432602"/>
                  </a:lnTo>
                  <a:lnTo>
                    <a:pt x="1512005" y="437394"/>
                  </a:lnTo>
                  <a:lnTo>
                    <a:pt x="1498233" y="437722"/>
                  </a:lnTo>
                  <a:lnTo>
                    <a:pt x="1457375" y="434994"/>
                  </a:lnTo>
                  <a:lnTo>
                    <a:pt x="1416103" y="426816"/>
                  </a:lnTo>
                  <a:lnTo>
                    <a:pt x="1374449" y="413200"/>
                  </a:lnTo>
                  <a:lnTo>
                    <a:pt x="1332444" y="394159"/>
                  </a:lnTo>
                  <a:lnTo>
                    <a:pt x="1290120" y="369703"/>
                  </a:lnTo>
                  <a:lnTo>
                    <a:pt x="1247506" y="339845"/>
                  </a:lnTo>
                  <a:lnTo>
                    <a:pt x="1204636" y="304595"/>
                  </a:lnTo>
                  <a:lnTo>
                    <a:pt x="1161238" y="269868"/>
                  </a:lnTo>
                  <a:lnTo>
                    <a:pt x="1118126" y="242499"/>
                  </a:lnTo>
                  <a:lnTo>
                    <a:pt x="1075356" y="222498"/>
                  </a:lnTo>
                  <a:lnTo>
                    <a:pt x="1032982" y="209874"/>
                  </a:lnTo>
                  <a:lnTo>
                    <a:pt x="991060" y="204637"/>
                  </a:lnTo>
                  <a:lnTo>
                    <a:pt x="949646" y="206798"/>
                  </a:lnTo>
                  <a:lnTo>
                    <a:pt x="898954" y="219662"/>
                  </a:lnTo>
                  <a:lnTo>
                    <a:pt x="851840" y="241796"/>
                  </a:lnTo>
                  <a:lnTo>
                    <a:pt x="809063" y="270788"/>
                  </a:lnTo>
                  <a:lnTo>
                    <a:pt x="771385" y="304227"/>
                  </a:lnTo>
                  <a:lnTo>
                    <a:pt x="739567" y="339700"/>
                  </a:lnTo>
                  <a:lnTo>
                    <a:pt x="714370" y="374794"/>
                  </a:lnTo>
                  <a:lnTo>
                    <a:pt x="682648" y="423032"/>
                  </a:lnTo>
                  <a:lnTo>
                    <a:pt x="653374" y="463772"/>
                  </a:lnTo>
                  <a:lnTo>
                    <a:pt x="625733" y="498079"/>
                  </a:lnTo>
                  <a:lnTo>
                    <a:pt x="598908" y="527020"/>
                  </a:lnTo>
                  <a:lnTo>
                    <a:pt x="563363" y="558650"/>
                  </a:lnTo>
                  <a:lnTo>
                    <a:pt x="526763" y="583445"/>
                  </a:lnTo>
                  <a:lnTo>
                    <a:pt x="488857" y="601558"/>
                  </a:lnTo>
                  <a:lnTo>
                    <a:pt x="449396" y="613143"/>
                  </a:lnTo>
                  <a:lnTo>
                    <a:pt x="409260" y="618282"/>
                  </a:lnTo>
                  <a:close/>
                </a:path>
              </a:pathLst>
            </a:custGeom>
            <a:solidFill>
              <a:srgbClr val="F2AB5E"/>
            </a:solidFill>
          </p:spPr>
          <p:txBody>
            <a:bodyPr wrap="square" lIns="0" tIns="0" rIns="0" bIns="0" rtlCol="0"/>
            <a:lstStyle/>
            <a:p>
              <a:endParaRPr/>
            </a:p>
          </p:txBody>
        </p:sp>
        <p:sp>
          <p:nvSpPr>
            <p:cNvPr id="6" name="object 6"/>
            <p:cNvSpPr/>
            <p:nvPr/>
          </p:nvSpPr>
          <p:spPr>
            <a:xfrm>
              <a:off x="0" y="2145646"/>
              <a:ext cx="1879600" cy="594360"/>
            </a:xfrm>
            <a:custGeom>
              <a:avLst/>
              <a:gdLst/>
              <a:ahLst/>
              <a:cxnLst/>
              <a:rect l="l" t="t" r="r" b="b"/>
              <a:pathLst>
                <a:path w="1879600" h="594360">
                  <a:moveTo>
                    <a:pt x="461121" y="594259"/>
                  </a:moveTo>
                  <a:lnTo>
                    <a:pt x="408155" y="590841"/>
                  </a:lnTo>
                  <a:lnTo>
                    <a:pt x="356062" y="581265"/>
                  </a:lnTo>
                  <a:lnTo>
                    <a:pt x="305145" y="566545"/>
                  </a:lnTo>
                  <a:lnTo>
                    <a:pt x="255706" y="547693"/>
                  </a:lnTo>
                  <a:lnTo>
                    <a:pt x="208050" y="525725"/>
                  </a:lnTo>
                  <a:lnTo>
                    <a:pt x="162477" y="501653"/>
                  </a:lnTo>
                  <a:lnTo>
                    <a:pt x="119291" y="476492"/>
                  </a:lnTo>
                  <a:lnTo>
                    <a:pt x="68493" y="450532"/>
                  </a:lnTo>
                  <a:lnTo>
                    <a:pt x="17168" y="433528"/>
                  </a:lnTo>
                  <a:lnTo>
                    <a:pt x="0" y="430863"/>
                  </a:lnTo>
                  <a:lnTo>
                    <a:pt x="0" y="223790"/>
                  </a:lnTo>
                  <a:lnTo>
                    <a:pt x="40856" y="229664"/>
                  </a:lnTo>
                  <a:lnTo>
                    <a:pt x="87948" y="240965"/>
                  </a:lnTo>
                  <a:lnTo>
                    <a:pt x="134519" y="256723"/>
                  </a:lnTo>
                  <a:lnTo>
                    <a:pt x="180339" y="276905"/>
                  </a:lnTo>
                  <a:lnTo>
                    <a:pt x="225179" y="301481"/>
                  </a:lnTo>
                  <a:lnTo>
                    <a:pt x="278012" y="331593"/>
                  </a:lnTo>
                  <a:lnTo>
                    <a:pt x="326664" y="355396"/>
                  </a:lnTo>
                  <a:lnTo>
                    <a:pt x="371267" y="372941"/>
                  </a:lnTo>
                  <a:lnTo>
                    <a:pt x="411947" y="384278"/>
                  </a:lnTo>
                  <a:lnTo>
                    <a:pt x="448836" y="389456"/>
                  </a:lnTo>
                  <a:lnTo>
                    <a:pt x="482063" y="388526"/>
                  </a:lnTo>
                  <a:lnTo>
                    <a:pt x="537486" y="370543"/>
                  </a:lnTo>
                  <a:lnTo>
                    <a:pt x="571950" y="346418"/>
                  </a:lnTo>
                  <a:lnTo>
                    <a:pt x="610486" y="307013"/>
                  </a:lnTo>
                  <a:lnTo>
                    <a:pt x="652773" y="248435"/>
                  </a:lnTo>
                  <a:lnTo>
                    <a:pt x="683387" y="204225"/>
                  </a:lnTo>
                  <a:lnTo>
                    <a:pt x="716128" y="164707"/>
                  </a:lnTo>
                  <a:lnTo>
                    <a:pt x="750951" y="129921"/>
                  </a:lnTo>
                  <a:lnTo>
                    <a:pt x="787816" y="99909"/>
                  </a:lnTo>
                  <a:lnTo>
                    <a:pt x="826677" y="74710"/>
                  </a:lnTo>
                  <a:lnTo>
                    <a:pt x="867493" y="54365"/>
                  </a:lnTo>
                  <a:lnTo>
                    <a:pt x="910220" y="38914"/>
                  </a:lnTo>
                  <a:lnTo>
                    <a:pt x="952343" y="28790"/>
                  </a:lnTo>
                  <a:lnTo>
                    <a:pt x="995947" y="23128"/>
                  </a:lnTo>
                  <a:lnTo>
                    <a:pt x="1040998" y="21924"/>
                  </a:lnTo>
                  <a:lnTo>
                    <a:pt x="1087464" y="25171"/>
                  </a:lnTo>
                  <a:lnTo>
                    <a:pt x="1135311" y="32864"/>
                  </a:lnTo>
                  <a:lnTo>
                    <a:pt x="1184508" y="44997"/>
                  </a:lnTo>
                  <a:lnTo>
                    <a:pt x="1235020" y="61566"/>
                  </a:lnTo>
                  <a:lnTo>
                    <a:pt x="1286816" y="82564"/>
                  </a:lnTo>
                  <a:lnTo>
                    <a:pt x="1339863" y="107986"/>
                  </a:lnTo>
                  <a:lnTo>
                    <a:pt x="1401559" y="136429"/>
                  </a:lnTo>
                  <a:lnTo>
                    <a:pt x="1454496" y="153878"/>
                  </a:lnTo>
                  <a:lnTo>
                    <a:pt x="1499889" y="161186"/>
                  </a:lnTo>
                  <a:lnTo>
                    <a:pt x="1538954" y="159205"/>
                  </a:lnTo>
                  <a:lnTo>
                    <a:pt x="1602960" y="130788"/>
                  </a:lnTo>
                  <a:lnTo>
                    <a:pt x="1656241" y="75446"/>
                  </a:lnTo>
                  <a:lnTo>
                    <a:pt x="1681899" y="39809"/>
                  </a:lnTo>
                  <a:lnTo>
                    <a:pt x="1708522" y="0"/>
                  </a:lnTo>
                  <a:lnTo>
                    <a:pt x="1879283" y="113055"/>
                  </a:lnTo>
                  <a:lnTo>
                    <a:pt x="1858017" y="144867"/>
                  </a:lnTo>
                  <a:lnTo>
                    <a:pt x="1834395" y="178456"/>
                  </a:lnTo>
                  <a:lnTo>
                    <a:pt x="1808034" y="212613"/>
                  </a:lnTo>
                  <a:lnTo>
                    <a:pt x="1778554" y="246132"/>
                  </a:lnTo>
                  <a:lnTo>
                    <a:pt x="1745574" y="277806"/>
                  </a:lnTo>
                  <a:lnTo>
                    <a:pt x="1708712" y="306428"/>
                  </a:lnTo>
                  <a:lnTo>
                    <a:pt x="1667587" y="330791"/>
                  </a:lnTo>
                  <a:lnTo>
                    <a:pt x="1621818" y="349687"/>
                  </a:lnTo>
                  <a:lnTo>
                    <a:pt x="1571024" y="361910"/>
                  </a:lnTo>
                  <a:lnTo>
                    <a:pt x="1514822" y="366253"/>
                  </a:lnTo>
                  <a:lnTo>
                    <a:pt x="1476374" y="364392"/>
                  </a:lnTo>
                  <a:lnTo>
                    <a:pt x="1435519" y="358606"/>
                  </a:lnTo>
                  <a:lnTo>
                    <a:pt x="1392160" y="348588"/>
                  </a:lnTo>
                  <a:lnTo>
                    <a:pt x="1346202" y="334029"/>
                  </a:lnTo>
                  <a:lnTo>
                    <a:pt x="1297551" y="314623"/>
                  </a:lnTo>
                  <a:lnTo>
                    <a:pt x="1246110" y="290063"/>
                  </a:lnTo>
                  <a:lnTo>
                    <a:pt x="1181362" y="260188"/>
                  </a:lnTo>
                  <a:lnTo>
                    <a:pt x="1123436" y="240298"/>
                  </a:lnTo>
                  <a:lnTo>
                    <a:pt x="1071827" y="229470"/>
                  </a:lnTo>
                  <a:lnTo>
                    <a:pt x="1026030" y="226780"/>
                  </a:lnTo>
                  <a:lnTo>
                    <a:pt x="985539" y="231303"/>
                  </a:lnTo>
                  <a:lnTo>
                    <a:pt x="918456" y="258291"/>
                  </a:lnTo>
                  <a:lnTo>
                    <a:pt x="866535" y="303042"/>
                  </a:lnTo>
                  <a:lnTo>
                    <a:pt x="825736" y="358163"/>
                  </a:lnTo>
                  <a:lnTo>
                    <a:pt x="787753" y="412879"/>
                  </a:lnTo>
                  <a:lnTo>
                    <a:pt x="748767" y="459344"/>
                  </a:lnTo>
                  <a:lnTo>
                    <a:pt x="708938" y="498043"/>
                  </a:lnTo>
                  <a:lnTo>
                    <a:pt x="668424" y="529460"/>
                  </a:lnTo>
                  <a:lnTo>
                    <a:pt x="627383" y="554079"/>
                  </a:lnTo>
                  <a:lnTo>
                    <a:pt x="585974" y="572384"/>
                  </a:lnTo>
                  <a:lnTo>
                    <a:pt x="544355" y="584859"/>
                  </a:lnTo>
                  <a:lnTo>
                    <a:pt x="502684" y="591989"/>
                  </a:lnTo>
                  <a:lnTo>
                    <a:pt x="461121" y="594259"/>
                  </a:lnTo>
                  <a:close/>
                </a:path>
              </a:pathLst>
            </a:custGeom>
            <a:solidFill>
              <a:srgbClr val="ACCC6A"/>
            </a:solidFill>
          </p:spPr>
          <p:txBody>
            <a:bodyPr wrap="square" lIns="0" tIns="0" rIns="0" bIns="0" rtlCol="0"/>
            <a:lstStyle/>
            <a:p>
              <a:endParaRPr/>
            </a:p>
          </p:txBody>
        </p:sp>
      </p:grpSp>
      <p:grpSp>
        <p:nvGrpSpPr>
          <p:cNvPr id="7" name="object 7"/>
          <p:cNvGrpSpPr/>
          <p:nvPr/>
        </p:nvGrpSpPr>
        <p:grpSpPr>
          <a:xfrm>
            <a:off x="13865229" y="1672742"/>
            <a:ext cx="3768725" cy="8483600"/>
            <a:chOff x="13865229" y="1672742"/>
            <a:chExt cx="3768725" cy="8483600"/>
          </a:xfrm>
        </p:grpSpPr>
        <p:sp>
          <p:nvSpPr>
            <p:cNvPr id="8" name="object 8"/>
            <p:cNvSpPr/>
            <p:nvPr/>
          </p:nvSpPr>
          <p:spPr>
            <a:xfrm>
              <a:off x="13865229" y="1672742"/>
              <a:ext cx="3768090" cy="8483600"/>
            </a:xfrm>
            <a:custGeom>
              <a:avLst/>
              <a:gdLst/>
              <a:ahLst/>
              <a:cxnLst/>
              <a:rect l="l" t="t" r="r" b="b"/>
              <a:pathLst>
                <a:path w="3768090" h="8483600">
                  <a:moveTo>
                    <a:pt x="183227" y="8483599"/>
                  </a:moveTo>
                  <a:lnTo>
                    <a:pt x="0" y="8483599"/>
                  </a:lnTo>
                  <a:lnTo>
                    <a:pt x="164090" y="0"/>
                  </a:lnTo>
                  <a:lnTo>
                    <a:pt x="349043" y="0"/>
                  </a:lnTo>
                  <a:lnTo>
                    <a:pt x="468054" y="25399"/>
                  </a:lnTo>
                  <a:lnTo>
                    <a:pt x="469853" y="38099"/>
                  </a:lnTo>
                  <a:lnTo>
                    <a:pt x="470343" y="1066799"/>
                  </a:lnTo>
                  <a:lnTo>
                    <a:pt x="3624719" y="1066799"/>
                  </a:lnTo>
                  <a:lnTo>
                    <a:pt x="3627911" y="1231899"/>
                  </a:lnTo>
                  <a:lnTo>
                    <a:pt x="458192" y="1231899"/>
                  </a:lnTo>
                  <a:lnTo>
                    <a:pt x="458902" y="2730499"/>
                  </a:lnTo>
                  <a:lnTo>
                    <a:pt x="3656877" y="2730499"/>
                  </a:lnTo>
                  <a:lnTo>
                    <a:pt x="3663014" y="3047999"/>
                  </a:lnTo>
                  <a:lnTo>
                    <a:pt x="471297" y="3047999"/>
                  </a:lnTo>
                  <a:lnTo>
                    <a:pt x="472178" y="4914899"/>
                  </a:lnTo>
                  <a:lnTo>
                    <a:pt x="3699100" y="4914899"/>
                  </a:lnTo>
                  <a:lnTo>
                    <a:pt x="3705973" y="5270499"/>
                  </a:lnTo>
                  <a:lnTo>
                    <a:pt x="460125" y="5270499"/>
                  </a:lnTo>
                  <a:lnTo>
                    <a:pt x="461006" y="7099299"/>
                  </a:lnTo>
                  <a:lnTo>
                    <a:pt x="3741322" y="7099299"/>
                  </a:lnTo>
                  <a:lnTo>
                    <a:pt x="3749423" y="7518399"/>
                  </a:lnTo>
                  <a:lnTo>
                    <a:pt x="461190" y="7518399"/>
                  </a:lnTo>
                  <a:lnTo>
                    <a:pt x="461434" y="8026399"/>
                  </a:lnTo>
                  <a:lnTo>
                    <a:pt x="473328" y="8026399"/>
                  </a:lnTo>
                  <a:lnTo>
                    <a:pt x="183227" y="8483599"/>
                  </a:lnTo>
                  <a:close/>
                </a:path>
                <a:path w="3768090" h="8483600">
                  <a:moveTo>
                    <a:pt x="3624719" y="1066799"/>
                  </a:moveTo>
                  <a:lnTo>
                    <a:pt x="3297785" y="1066799"/>
                  </a:lnTo>
                  <a:lnTo>
                    <a:pt x="3298275" y="38099"/>
                  </a:lnTo>
                  <a:lnTo>
                    <a:pt x="3300073" y="25399"/>
                  </a:lnTo>
                  <a:lnTo>
                    <a:pt x="3422107" y="0"/>
                  </a:lnTo>
                  <a:lnTo>
                    <a:pt x="3604099" y="0"/>
                  </a:lnTo>
                  <a:lnTo>
                    <a:pt x="3624719" y="1066799"/>
                  </a:lnTo>
                  <a:close/>
                </a:path>
                <a:path w="3768090" h="8483600">
                  <a:moveTo>
                    <a:pt x="2347310" y="711199"/>
                  </a:moveTo>
                  <a:lnTo>
                    <a:pt x="1117551" y="711199"/>
                  </a:lnTo>
                  <a:lnTo>
                    <a:pt x="1117551" y="533399"/>
                  </a:lnTo>
                  <a:lnTo>
                    <a:pt x="2253873" y="533399"/>
                  </a:lnTo>
                  <a:lnTo>
                    <a:pt x="2273245" y="571499"/>
                  </a:lnTo>
                  <a:lnTo>
                    <a:pt x="2280617" y="622299"/>
                  </a:lnTo>
                  <a:lnTo>
                    <a:pt x="2275996" y="660399"/>
                  </a:lnTo>
                  <a:lnTo>
                    <a:pt x="2259391" y="698499"/>
                  </a:lnTo>
                  <a:lnTo>
                    <a:pt x="2345266" y="698499"/>
                  </a:lnTo>
                  <a:lnTo>
                    <a:pt x="2347310" y="711199"/>
                  </a:lnTo>
                  <a:close/>
                </a:path>
                <a:path w="3768090" h="8483600">
                  <a:moveTo>
                    <a:pt x="2354554" y="1066799"/>
                  </a:moveTo>
                  <a:lnTo>
                    <a:pt x="1003483" y="1066799"/>
                  </a:lnTo>
                  <a:lnTo>
                    <a:pt x="1003483" y="888999"/>
                  </a:lnTo>
                  <a:lnTo>
                    <a:pt x="1006224" y="876299"/>
                  </a:lnTo>
                  <a:lnTo>
                    <a:pt x="1212065" y="876299"/>
                  </a:lnTo>
                  <a:lnTo>
                    <a:pt x="1212065" y="711199"/>
                  </a:lnTo>
                  <a:lnTo>
                    <a:pt x="2348387" y="711199"/>
                  </a:lnTo>
                  <a:lnTo>
                    <a:pt x="2368127" y="749299"/>
                  </a:lnTo>
                  <a:lnTo>
                    <a:pt x="2375165" y="800099"/>
                  </a:lnTo>
                  <a:lnTo>
                    <a:pt x="2369526" y="838199"/>
                  </a:lnTo>
                  <a:lnTo>
                    <a:pt x="2351238" y="888999"/>
                  </a:lnTo>
                  <a:lnTo>
                    <a:pt x="2375538" y="927099"/>
                  </a:lnTo>
                  <a:lnTo>
                    <a:pt x="2384186" y="977899"/>
                  </a:lnTo>
                  <a:lnTo>
                    <a:pt x="2377188" y="1015999"/>
                  </a:lnTo>
                  <a:lnTo>
                    <a:pt x="2354554" y="1066799"/>
                  </a:lnTo>
                  <a:close/>
                </a:path>
                <a:path w="3768090" h="8483600">
                  <a:moveTo>
                    <a:pt x="3309214" y="2730499"/>
                  </a:moveTo>
                  <a:lnTo>
                    <a:pt x="458902" y="2730499"/>
                  </a:lnTo>
                  <a:lnTo>
                    <a:pt x="458192" y="1231899"/>
                  </a:lnTo>
                  <a:lnTo>
                    <a:pt x="470428" y="1231899"/>
                  </a:lnTo>
                  <a:lnTo>
                    <a:pt x="471150" y="2705099"/>
                  </a:lnTo>
                  <a:lnTo>
                    <a:pt x="2426382" y="2705099"/>
                  </a:lnTo>
                  <a:lnTo>
                    <a:pt x="2426382" y="2717799"/>
                  </a:lnTo>
                  <a:lnTo>
                    <a:pt x="3309220" y="2717799"/>
                  </a:lnTo>
                  <a:lnTo>
                    <a:pt x="3309214" y="2730499"/>
                  </a:lnTo>
                  <a:close/>
                </a:path>
                <a:path w="3768090" h="8483600">
                  <a:moveTo>
                    <a:pt x="3309220" y="2717799"/>
                  </a:moveTo>
                  <a:lnTo>
                    <a:pt x="3296978" y="2717799"/>
                  </a:lnTo>
                  <a:lnTo>
                    <a:pt x="3297687" y="1231899"/>
                  </a:lnTo>
                  <a:lnTo>
                    <a:pt x="3309924" y="1231899"/>
                  </a:lnTo>
                  <a:lnTo>
                    <a:pt x="3309220" y="2717799"/>
                  </a:lnTo>
                  <a:close/>
                </a:path>
                <a:path w="3768090" h="8483600">
                  <a:moveTo>
                    <a:pt x="3656877" y="2730499"/>
                  </a:moveTo>
                  <a:lnTo>
                    <a:pt x="3309214" y="2730499"/>
                  </a:lnTo>
                  <a:lnTo>
                    <a:pt x="3309924" y="1231899"/>
                  </a:lnTo>
                  <a:lnTo>
                    <a:pt x="3627911" y="1231899"/>
                  </a:lnTo>
                  <a:lnTo>
                    <a:pt x="3656877" y="2730499"/>
                  </a:lnTo>
                  <a:close/>
                </a:path>
                <a:path w="3768090" h="8483600">
                  <a:moveTo>
                    <a:pt x="2567355" y="1993899"/>
                  </a:moveTo>
                  <a:lnTo>
                    <a:pt x="2536485" y="1993899"/>
                  </a:lnTo>
                  <a:lnTo>
                    <a:pt x="2525166" y="1968499"/>
                  </a:lnTo>
                  <a:lnTo>
                    <a:pt x="2519658" y="1943099"/>
                  </a:lnTo>
                  <a:lnTo>
                    <a:pt x="2518856" y="1904999"/>
                  </a:lnTo>
                  <a:lnTo>
                    <a:pt x="2521654" y="1866899"/>
                  </a:lnTo>
                  <a:lnTo>
                    <a:pt x="2456414" y="1866899"/>
                  </a:lnTo>
                  <a:lnTo>
                    <a:pt x="2478698" y="1854199"/>
                  </a:lnTo>
                  <a:lnTo>
                    <a:pt x="2524297" y="1854199"/>
                  </a:lnTo>
                  <a:lnTo>
                    <a:pt x="2533625" y="1828799"/>
                  </a:lnTo>
                  <a:lnTo>
                    <a:pt x="2549231" y="1790699"/>
                  </a:lnTo>
                  <a:lnTo>
                    <a:pt x="2569978" y="1752599"/>
                  </a:lnTo>
                  <a:lnTo>
                    <a:pt x="2594730" y="1739899"/>
                  </a:lnTo>
                  <a:lnTo>
                    <a:pt x="2601711" y="1727199"/>
                  </a:lnTo>
                  <a:lnTo>
                    <a:pt x="2608647" y="1727199"/>
                  </a:lnTo>
                  <a:lnTo>
                    <a:pt x="2615425" y="1739899"/>
                  </a:lnTo>
                  <a:lnTo>
                    <a:pt x="2621932" y="1739899"/>
                  </a:lnTo>
                  <a:lnTo>
                    <a:pt x="2631094" y="1752599"/>
                  </a:lnTo>
                  <a:lnTo>
                    <a:pt x="2637772" y="1752599"/>
                  </a:lnTo>
                  <a:lnTo>
                    <a:pt x="2641944" y="1765299"/>
                  </a:lnTo>
                  <a:lnTo>
                    <a:pt x="2643590" y="1777999"/>
                  </a:lnTo>
                  <a:lnTo>
                    <a:pt x="2643156" y="1790699"/>
                  </a:lnTo>
                  <a:lnTo>
                    <a:pt x="2641478" y="1790699"/>
                  </a:lnTo>
                  <a:lnTo>
                    <a:pt x="2638843" y="1803399"/>
                  </a:lnTo>
                  <a:lnTo>
                    <a:pt x="2635538" y="1816099"/>
                  </a:lnTo>
                  <a:lnTo>
                    <a:pt x="2736969" y="1816099"/>
                  </a:lnTo>
                  <a:lnTo>
                    <a:pt x="2739976" y="1828799"/>
                  </a:lnTo>
                  <a:lnTo>
                    <a:pt x="2741019" y="1841499"/>
                  </a:lnTo>
                  <a:lnTo>
                    <a:pt x="2739456" y="1854199"/>
                  </a:lnTo>
                  <a:lnTo>
                    <a:pt x="2735296" y="1866899"/>
                  </a:lnTo>
                  <a:lnTo>
                    <a:pt x="2728547" y="1879599"/>
                  </a:lnTo>
                  <a:lnTo>
                    <a:pt x="2659840" y="1879599"/>
                  </a:lnTo>
                  <a:lnTo>
                    <a:pt x="2668521" y="1904999"/>
                  </a:lnTo>
                  <a:lnTo>
                    <a:pt x="2676540" y="1917699"/>
                  </a:lnTo>
                  <a:lnTo>
                    <a:pt x="2681442" y="1930399"/>
                  </a:lnTo>
                  <a:lnTo>
                    <a:pt x="2680776" y="1955799"/>
                  </a:lnTo>
                  <a:lnTo>
                    <a:pt x="2587364" y="1955799"/>
                  </a:lnTo>
                  <a:lnTo>
                    <a:pt x="2583053" y="1968499"/>
                  </a:lnTo>
                  <a:lnTo>
                    <a:pt x="2576535" y="1981199"/>
                  </a:lnTo>
                  <a:lnTo>
                    <a:pt x="2567355" y="1993899"/>
                  </a:lnTo>
                  <a:close/>
                </a:path>
                <a:path w="3768090" h="8483600">
                  <a:moveTo>
                    <a:pt x="2187557" y="2044699"/>
                  </a:moveTo>
                  <a:lnTo>
                    <a:pt x="2167373" y="2044699"/>
                  </a:lnTo>
                  <a:lnTo>
                    <a:pt x="2179522" y="2031999"/>
                  </a:lnTo>
                  <a:lnTo>
                    <a:pt x="2201392" y="1993899"/>
                  </a:lnTo>
                  <a:lnTo>
                    <a:pt x="2231139" y="1968499"/>
                  </a:lnTo>
                  <a:lnTo>
                    <a:pt x="2266917" y="1930399"/>
                  </a:lnTo>
                  <a:lnTo>
                    <a:pt x="2260096" y="1904999"/>
                  </a:lnTo>
                  <a:lnTo>
                    <a:pt x="2253628" y="1866899"/>
                  </a:lnTo>
                  <a:lnTo>
                    <a:pt x="2252896" y="1828799"/>
                  </a:lnTo>
                  <a:lnTo>
                    <a:pt x="2263282" y="1803399"/>
                  </a:lnTo>
                  <a:lnTo>
                    <a:pt x="2268513" y="1790699"/>
                  </a:lnTo>
                  <a:lnTo>
                    <a:pt x="2312673" y="1790699"/>
                  </a:lnTo>
                  <a:lnTo>
                    <a:pt x="2321690" y="1803399"/>
                  </a:lnTo>
                  <a:lnTo>
                    <a:pt x="2328931" y="1816099"/>
                  </a:lnTo>
                  <a:lnTo>
                    <a:pt x="2333092" y="1816099"/>
                  </a:lnTo>
                  <a:lnTo>
                    <a:pt x="2335993" y="1828799"/>
                  </a:lnTo>
                  <a:lnTo>
                    <a:pt x="2337822" y="1828799"/>
                  </a:lnTo>
                  <a:lnTo>
                    <a:pt x="2338769" y="1841499"/>
                  </a:lnTo>
                  <a:lnTo>
                    <a:pt x="2451307" y="1841499"/>
                  </a:lnTo>
                  <a:lnTo>
                    <a:pt x="2448820" y="1854199"/>
                  </a:lnTo>
                  <a:lnTo>
                    <a:pt x="2445204" y="1854199"/>
                  </a:lnTo>
                  <a:lnTo>
                    <a:pt x="2440666" y="1866899"/>
                  </a:lnTo>
                  <a:lnTo>
                    <a:pt x="2481406" y="1866899"/>
                  </a:lnTo>
                  <a:lnTo>
                    <a:pt x="2456742" y="1879599"/>
                  </a:lnTo>
                  <a:lnTo>
                    <a:pt x="2433777" y="1879599"/>
                  </a:lnTo>
                  <a:lnTo>
                    <a:pt x="2413631" y="1892299"/>
                  </a:lnTo>
                  <a:lnTo>
                    <a:pt x="2405408" y="1892299"/>
                  </a:lnTo>
                  <a:lnTo>
                    <a:pt x="2419611" y="1904999"/>
                  </a:lnTo>
                  <a:lnTo>
                    <a:pt x="2433993" y="1904999"/>
                  </a:lnTo>
                  <a:lnTo>
                    <a:pt x="2446410" y="1917699"/>
                  </a:lnTo>
                  <a:lnTo>
                    <a:pt x="2454721" y="1943099"/>
                  </a:lnTo>
                  <a:lnTo>
                    <a:pt x="2271285" y="1943099"/>
                  </a:lnTo>
                  <a:lnTo>
                    <a:pt x="2267088" y="1955799"/>
                  </a:lnTo>
                  <a:lnTo>
                    <a:pt x="2258914" y="1955799"/>
                  </a:lnTo>
                  <a:lnTo>
                    <a:pt x="2240090" y="1968499"/>
                  </a:lnTo>
                  <a:lnTo>
                    <a:pt x="2222996" y="1993899"/>
                  </a:lnTo>
                  <a:lnTo>
                    <a:pt x="2207995" y="2006599"/>
                  </a:lnTo>
                  <a:lnTo>
                    <a:pt x="2195456" y="2031999"/>
                  </a:lnTo>
                  <a:lnTo>
                    <a:pt x="2191275" y="2031999"/>
                  </a:lnTo>
                  <a:lnTo>
                    <a:pt x="2187557" y="2044699"/>
                  </a:lnTo>
                  <a:close/>
                </a:path>
                <a:path w="3768090" h="8483600">
                  <a:moveTo>
                    <a:pt x="2451307" y="1841499"/>
                  </a:moveTo>
                  <a:lnTo>
                    <a:pt x="2338769" y="1841499"/>
                  </a:lnTo>
                  <a:lnTo>
                    <a:pt x="2350606" y="1828799"/>
                  </a:lnTo>
                  <a:lnTo>
                    <a:pt x="2365189" y="1803399"/>
                  </a:lnTo>
                  <a:lnTo>
                    <a:pt x="2381930" y="1790699"/>
                  </a:lnTo>
                  <a:lnTo>
                    <a:pt x="2428997" y="1790699"/>
                  </a:lnTo>
                  <a:lnTo>
                    <a:pt x="2437664" y="1803399"/>
                  </a:lnTo>
                  <a:lnTo>
                    <a:pt x="2445715" y="1816099"/>
                  </a:lnTo>
                  <a:lnTo>
                    <a:pt x="2450680" y="1828799"/>
                  </a:lnTo>
                  <a:lnTo>
                    <a:pt x="2452548" y="1828799"/>
                  </a:lnTo>
                  <a:lnTo>
                    <a:pt x="2451307" y="1841499"/>
                  </a:lnTo>
                  <a:close/>
                </a:path>
                <a:path w="3768090" h="8483600">
                  <a:moveTo>
                    <a:pt x="2736969" y="1816099"/>
                  </a:moveTo>
                  <a:lnTo>
                    <a:pt x="2635538" y="1816099"/>
                  </a:lnTo>
                  <a:lnTo>
                    <a:pt x="2654853" y="1803399"/>
                  </a:lnTo>
                  <a:lnTo>
                    <a:pt x="2676278" y="1790699"/>
                  </a:lnTo>
                  <a:lnTo>
                    <a:pt x="2697673" y="1790699"/>
                  </a:lnTo>
                  <a:lnTo>
                    <a:pt x="2716898" y="1803399"/>
                  </a:lnTo>
                  <a:lnTo>
                    <a:pt x="2732108" y="1803399"/>
                  </a:lnTo>
                  <a:lnTo>
                    <a:pt x="2736969" y="1816099"/>
                  </a:lnTo>
                  <a:close/>
                </a:path>
                <a:path w="3768090" h="8483600">
                  <a:moveTo>
                    <a:pt x="1256226" y="1828799"/>
                  </a:moveTo>
                  <a:lnTo>
                    <a:pt x="1118175" y="1828799"/>
                  </a:lnTo>
                  <a:lnTo>
                    <a:pt x="1146972" y="1816099"/>
                  </a:lnTo>
                  <a:lnTo>
                    <a:pt x="1215755" y="1816099"/>
                  </a:lnTo>
                  <a:lnTo>
                    <a:pt x="1256226" y="1828799"/>
                  </a:lnTo>
                  <a:close/>
                </a:path>
                <a:path w="3768090" h="8483600">
                  <a:moveTo>
                    <a:pt x="2426382" y="2438399"/>
                  </a:moveTo>
                  <a:lnTo>
                    <a:pt x="939156" y="2438399"/>
                  </a:lnTo>
                  <a:lnTo>
                    <a:pt x="939156" y="1930399"/>
                  </a:lnTo>
                  <a:lnTo>
                    <a:pt x="940857" y="1930399"/>
                  </a:lnTo>
                  <a:lnTo>
                    <a:pt x="943365" y="1917699"/>
                  </a:lnTo>
                  <a:lnTo>
                    <a:pt x="1115507" y="1917699"/>
                  </a:lnTo>
                  <a:lnTo>
                    <a:pt x="1115507" y="1828799"/>
                  </a:lnTo>
                  <a:lnTo>
                    <a:pt x="1259946" y="1828799"/>
                  </a:lnTo>
                  <a:lnTo>
                    <a:pt x="1259946" y="2146299"/>
                  </a:lnTo>
                  <a:lnTo>
                    <a:pt x="1764380" y="2146299"/>
                  </a:lnTo>
                  <a:lnTo>
                    <a:pt x="1764380" y="2273299"/>
                  </a:lnTo>
                  <a:lnTo>
                    <a:pt x="1924199" y="2273299"/>
                  </a:lnTo>
                  <a:lnTo>
                    <a:pt x="1924774" y="2285999"/>
                  </a:lnTo>
                  <a:lnTo>
                    <a:pt x="2418043" y="2285999"/>
                  </a:lnTo>
                  <a:lnTo>
                    <a:pt x="2426382" y="2336799"/>
                  </a:lnTo>
                  <a:lnTo>
                    <a:pt x="2426382" y="2438399"/>
                  </a:lnTo>
                  <a:close/>
                </a:path>
                <a:path w="3768090" h="8483600">
                  <a:moveTo>
                    <a:pt x="2694758" y="1892299"/>
                  </a:moveTo>
                  <a:lnTo>
                    <a:pt x="2676166" y="1892299"/>
                  </a:lnTo>
                  <a:lnTo>
                    <a:pt x="2659840" y="1879599"/>
                  </a:lnTo>
                  <a:lnTo>
                    <a:pt x="2713068" y="1879599"/>
                  </a:lnTo>
                  <a:lnTo>
                    <a:pt x="2694758" y="1892299"/>
                  </a:lnTo>
                  <a:close/>
                </a:path>
                <a:path w="3768090" h="8483600">
                  <a:moveTo>
                    <a:pt x="1071262" y="1917699"/>
                  </a:moveTo>
                  <a:lnTo>
                    <a:pt x="985464" y="1917699"/>
                  </a:lnTo>
                  <a:lnTo>
                    <a:pt x="1028005" y="1904999"/>
                  </a:lnTo>
                  <a:lnTo>
                    <a:pt x="1071262" y="1917699"/>
                  </a:lnTo>
                  <a:close/>
                </a:path>
                <a:path w="3768090" h="8483600">
                  <a:moveTo>
                    <a:pt x="2373153" y="2044699"/>
                  </a:moveTo>
                  <a:lnTo>
                    <a:pt x="2354419" y="2044699"/>
                  </a:lnTo>
                  <a:lnTo>
                    <a:pt x="2333605" y="2031999"/>
                  </a:lnTo>
                  <a:lnTo>
                    <a:pt x="2311737" y="2019299"/>
                  </a:lnTo>
                  <a:lnTo>
                    <a:pt x="2290426" y="1981199"/>
                  </a:lnTo>
                  <a:lnTo>
                    <a:pt x="2271285" y="1943099"/>
                  </a:lnTo>
                  <a:lnTo>
                    <a:pt x="2456858" y="1943099"/>
                  </a:lnTo>
                  <a:lnTo>
                    <a:pt x="2448113" y="1981199"/>
                  </a:lnTo>
                  <a:lnTo>
                    <a:pt x="2378549" y="1993899"/>
                  </a:lnTo>
                  <a:lnTo>
                    <a:pt x="2382103" y="2006599"/>
                  </a:lnTo>
                  <a:lnTo>
                    <a:pt x="2383262" y="2019299"/>
                  </a:lnTo>
                  <a:lnTo>
                    <a:pt x="2380716" y="2031999"/>
                  </a:lnTo>
                  <a:lnTo>
                    <a:pt x="2373153" y="2044699"/>
                  </a:lnTo>
                  <a:close/>
                </a:path>
                <a:path w="3768090" h="8483600">
                  <a:moveTo>
                    <a:pt x="2677306" y="1968499"/>
                  </a:moveTo>
                  <a:lnTo>
                    <a:pt x="2591100" y="1968499"/>
                  </a:lnTo>
                  <a:lnTo>
                    <a:pt x="2587364" y="1955799"/>
                  </a:lnTo>
                  <a:lnTo>
                    <a:pt x="2680776" y="1955799"/>
                  </a:lnTo>
                  <a:lnTo>
                    <a:pt x="2677306" y="1968499"/>
                  </a:lnTo>
                  <a:close/>
                </a:path>
                <a:path w="3768090" h="8483600">
                  <a:moveTo>
                    <a:pt x="2663813" y="1981199"/>
                  </a:moveTo>
                  <a:lnTo>
                    <a:pt x="2601598" y="1981199"/>
                  </a:lnTo>
                  <a:lnTo>
                    <a:pt x="2595810" y="1968499"/>
                  </a:lnTo>
                  <a:lnTo>
                    <a:pt x="2671645" y="1968499"/>
                  </a:lnTo>
                  <a:lnTo>
                    <a:pt x="2663813" y="1981199"/>
                  </a:lnTo>
                  <a:close/>
                </a:path>
                <a:path w="3768090" h="8483600">
                  <a:moveTo>
                    <a:pt x="2641167" y="1993899"/>
                  </a:moveTo>
                  <a:lnTo>
                    <a:pt x="2618495" y="1993899"/>
                  </a:lnTo>
                  <a:lnTo>
                    <a:pt x="2608569" y="1981199"/>
                  </a:lnTo>
                  <a:lnTo>
                    <a:pt x="2653832" y="1981199"/>
                  </a:lnTo>
                  <a:lnTo>
                    <a:pt x="2641167" y="1993899"/>
                  </a:lnTo>
                  <a:close/>
                </a:path>
                <a:path w="3768090" h="8483600">
                  <a:moveTo>
                    <a:pt x="2420781" y="2006599"/>
                  </a:moveTo>
                  <a:lnTo>
                    <a:pt x="2401602" y="2006599"/>
                  </a:lnTo>
                  <a:lnTo>
                    <a:pt x="2393363" y="1993899"/>
                  </a:lnTo>
                  <a:lnTo>
                    <a:pt x="2430646" y="1993899"/>
                  </a:lnTo>
                  <a:lnTo>
                    <a:pt x="2420781" y="2006599"/>
                  </a:lnTo>
                  <a:close/>
                </a:path>
                <a:path w="3768090" h="8483600">
                  <a:moveTo>
                    <a:pt x="1760562" y="2044699"/>
                  </a:moveTo>
                  <a:lnTo>
                    <a:pt x="1536024" y="2044699"/>
                  </a:lnTo>
                  <a:lnTo>
                    <a:pt x="1584541" y="2031999"/>
                  </a:lnTo>
                  <a:lnTo>
                    <a:pt x="1719463" y="2031999"/>
                  </a:lnTo>
                  <a:lnTo>
                    <a:pt x="1760562" y="2044699"/>
                  </a:lnTo>
                  <a:close/>
                </a:path>
                <a:path w="3768090" h="8483600">
                  <a:moveTo>
                    <a:pt x="1764380" y="2146299"/>
                  </a:moveTo>
                  <a:lnTo>
                    <a:pt x="1531814" y="2146299"/>
                  </a:lnTo>
                  <a:lnTo>
                    <a:pt x="1531814" y="2057399"/>
                  </a:lnTo>
                  <a:lnTo>
                    <a:pt x="1533515" y="2044699"/>
                  </a:lnTo>
                  <a:lnTo>
                    <a:pt x="1762862" y="2044699"/>
                  </a:lnTo>
                  <a:lnTo>
                    <a:pt x="1764380" y="2057399"/>
                  </a:lnTo>
                  <a:lnTo>
                    <a:pt x="1764380" y="2146299"/>
                  </a:lnTo>
                  <a:close/>
                </a:path>
                <a:path w="3768090" h="8483600">
                  <a:moveTo>
                    <a:pt x="2260251" y="2057399"/>
                  </a:moveTo>
                  <a:lnTo>
                    <a:pt x="2077751" y="2057399"/>
                  </a:lnTo>
                  <a:lnTo>
                    <a:pt x="2087678" y="2044699"/>
                  </a:lnTo>
                  <a:lnTo>
                    <a:pt x="2250324" y="2044699"/>
                  </a:lnTo>
                  <a:lnTo>
                    <a:pt x="2260251" y="2057399"/>
                  </a:lnTo>
                  <a:close/>
                </a:path>
                <a:path w="3768090" h="8483600">
                  <a:moveTo>
                    <a:pt x="2273850" y="2070099"/>
                  </a:moveTo>
                  <a:lnTo>
                    <a:pt x="2064152" y="2070099"/>
                  </a:lnTo>
                  <a:lnTo>
                    <a:pt x="2069632" y="2057399"/>
                  </a:lnTo>
                  <a:lnTo>
                    <a:pt x="2268370" y="2057399"/>
                  </a:lnTo>
                  <a:lnTo>
                    <a:pt x="2273850" y="2070099"/>
                  </a:lnTo>
                  <a:close/>
                </a:path>
                <a:path w="3768090" h="8483600">
                  <a:moveTo>
                    <a:pt x="2268370" y="2146299"/>
                  </a:moveTo>
                  <a:lnTo>
                    <a:pt x="2069632" y="2146299"/>
                  </a:lnTo>
                  <a:lnTo>
                    <a:pt x="2064152" y="2133599"/>
                  </a:lnTo>
                  <a:lnTo>
                    <a:pt x="2062140" y="2120899"/>
                  </a:lnTo>
                  <a:lnTo>
                    <a:pt x="2062140" y="2070099"/>
                  </a:lnTo>
                  <a:lnTo>
                    <a:pt x="2275861" y="2070099"/>
                  </a:lnTo>
                  <a:lnTo>
                    <a:pt x="2275861" y="2120899"/>
                  </a:lnTo>
                  <a:lnTo>
                    <a:pt x="2273850" y="2133599"/>
                  </a:lnTo>
                  <a:lnTo>
                    <a:pt x="2268370" y="2146299"/>
                  </a:lnTo>
                  <a:close/>
                </a:path>
                <a:path w="3768090" h="8483600">
                  <a:moveTo>
                    <a:pt x="1395170" y="2146299"/>
                  </a:moveTo>
                  <a:lnTo>
                    <a:pt x="1259946" y="2146299"/>
                  </a:lnTo>
                  <a:lnTo>
                    <a:pt x="1290553" y="2133599"/>
                  </a:lnTo>
                  <a:lnTo>
                    <a:pt x="1358259" y="2133599"/>
                  </a:lnTo>
                  <a:lnTo>
                    <a:pt x="1395170" y="2146299"/>
                  </a:lnTo>
                  <a:close/>
                </a:path>
                <a:path w="3768090" h="8483600">
                  <a:moveTo>
                    <a:pt x="1531814" y="2146299"/>
                  </a:moveTo>
                  <a:lnTo>
                    <a:pt x="1428544" y="2146299"/>
                  </a:lnTo>
                  <a:lnTo>
                    <a:pt x="1461974" y="2133599"/>
                  </a:lnTo>
                  <a:lnTo>
                    <a:pt x="1496328" y="2133599"/>
                  </a:lnTo>
                  <a:lnTo>
                    <a:pt x="1531814" y="2146299"/>
                  </a:lnTo>
                  <a:close/>
                </a:path>
                <a:path w="3768090" h="8483600">
                  <a:moveTo>
                    <a:pt x="2238504" y="2222499"/>
                  </a:moveTo>
                  <a:lnTo>
                    <a:pt x="2099486" y="2222499"/>
                  </a:lnTo>
                  <a:lnTo>
                    <a:pt x="2099486" y="2146299"/>
                  </a:lnTo>
                  <a:lnTo>
                    <a:pt x="2238504" y="2146299"/>
                  </a:lnTo>
                  <a:lnTo>
                    <a:pt x="2238504" y="2222499"/>
                  </a:lnTo>
                  <a:close/>
                </a:path>
                <a:path w="3768090" h="8483600">
                  <a:moveTo>
                    <a:pt x="2418043" y="2285999"/>
                  </a:moveTo>
                  <a:lnTo>
                    <a:pt x="1924774" y="2285999"/>
                  </a:lnTo>
                  <a:lnTo>
                    <a:pt x="1941272" y="2260599"/>
                  </a:lnTo>
                  <a:lnTo>
                    <a:pt x="1962963" y="2235199"/>
                  </a:lnTo>
                  <a:lnTo>
                    <a:pt x="1988753" y="2235199"/>
                  </a:lnTo>
                  <a:lnTo>
                    <a:pt x="2017551" y="2222499"/>
                  </a:lnTo>
                  <a:lnTo>
                    <a:pt x="2320451" y="2222499"/>
                  </a:lnTo>
                  <a:lnTo>
                    <a:pt x="2361642" y="2235199"/>
                  </a:lnTo>
                  <a:lnTo>
                    <a:pt x="2395318" y="2260599"/>
                  </a:lnTo>
                  <a:lnTo>
                    <a:pt x="2418043" y="2285999"/>
                  </a:lnTo>
                  <a:close/>
                </a:path>
                <a:path w="3768090" h="8483600">
                  <a:moveTo>
                    <a:pt x="1922156" y="2273299"/>
                  </a:moveTo>
                  <a:lnTo>
                    <a:pt x="1764380" y="2273299"/>
                  </a:lnTo>
                  <a:lnTo>
                    <a:pt x="1803803" y="2260599"/>
                  </a:lnTo>
                  <a:lnTo>
                    <a:pt x="1882815" y="2260599"/>
                  </a:lnTo>
                  <a:lnTo>
                    <a:pt x="1922156" y="2273299"/>
                  </a:lnTo>
                  <a:close/>
                </a:path>
                <a:path w="3768090" h="8483600">
                  <a:moveTo>
                    <a:pt x="923989" y="2400299"/>
                  </a:moveTo>
                  <a:lnTo>
                    <a:pt x="705551" y="2400299"/>
                  </a:lnTo>
                  <a:lnTo>
                    <a:pt x="822445" y="2362199"/>
                  </a:lnTo>
                  <a:lnTo>
                    <a:pt x="826463" y="2349499"/>
                  </a:lnTo>
                  <a:lnTo>
                    <a:pt x="833616" y="2324099"/>
                  </a:lnTo>
                  <a:lnTo>
                    <a:pt x="844070" y="2311399"/>
                  </a:lnTo>
                  <a:lnTo>
                    <a:pt x="857992" y="2298699"/>
                  </a:lnTo>
                  <a:lnTo>
                    <a:pt x="871942" y="2298699"/>
                  </a:lnTo>
                  <a:lnTo>
                    <a:pt x="888134" y="2324099"/>
                  </a:lnTo>
                  <a:lnTo>
                    <a:pt x="906233" y="2349499"/>
                  </a:lnTo>
                  <a:lnTo>
                    <a:pt x="923989" y="2400299"/>
                  </a:lnTo>
                  <a:close/>
                </a:path>
                <a:path w="3768090" h="8483600">
                  <a:moveTo>
                    <a:pt x="2426382" y="2705099"/>
                  </a:moveTo>
                  <a:lnTo>
                    <a:pt x="471150" y="2705099"/>
                  </a:lnTo>
                  <a:lnTo>
                    <a:pt x="472973" y="2692399"/>
                  </a:lnTo>
                  <a:lnTo>
                    <a:pt x="476730" y="2692399"/>
                  </a:lnTo>
                  <a:lnTo>
                    <a:pt x="516384" y="2641599"/>
                  </a:lnTo>
                  <a:lnTo>
                    <a:pt x="562036" y="2603499"/>
                  </a:lnTo>
                  <a:lnTo>
                    <a:pt x="605063" y="2590799"/>
                  </a:lnTo>
                  <a:lnTo>
                    <a:pt x="636843" y="2578099"/>
                  </a:lnTo>
                  <a:lnTo>
                    <a:pt x="627860" y="2552699"/>
                  </a:lnTo>
                  <a:lnTo>
                    <a:pt x="626978" y="2527299"/>
                  </a:lnTo>
                  <a:lnTo>
                    <a:pt x="630349" y="2501899"/>
                  </a:lnTo>
                  <a:lnTo>
                    <a:pt x="634127" y="2489199"/>
                  </a:lnTo>
                  <a:lnTo>
                    <a:pt x="625313" y="2463799"/>
                  </a:lnTo>
                  <a:lnTo>
                    <a:pt x="616529" y="2438399"/>
                  </a:lnTo>
                  <a:lnTo>
                    <a:pt x="613094" y="2412999"/>
                  </a:lnTo>
                  <a:lnTo>
                    <a:pt x="620324" y="2400299"/>
                  </a:lnTo>
                  <a:lnTo>
                    <a:pt x="639003" y="2387599"/>
                  </a:lnTo>
                  <a:lnTo>
                    <a:pt x="664121" y="2387599"/>
                  </a:lnTo>
                  <a:lnTo>
                    <a:pt x="688648" y="2400299"/>
                  </a:lnTo>
                  <a:lnTo>
                    <a:pt x="923989" y="2400299"/>
                  </a:lnTo>
                  <a:lnTo>
                    <a:pt x="939156" y="2438399"/>
                  </a:lnTo>
                  <a:lnTo>
                    <a:pt x="2426382" y="2438399"/>
                  </a:lnTo>
                  <a:lnTo>
                    <a:pt x="2426382" y="2705099"/>
                  </a:lnTo>
                  <a:close/>
                </a:path>
                <a:path w="3768090" h="8483600">
                  <a:moveTo>
                    <a:pt x="3699100" y="4914899"/>
                  </a:moveTo>
                  <a:lnTo>
                    <a:pt x="3295925" y="4914899"/>
                  </a:lnTo>
                  <a:lnTo>
                    <a:pt x="3296819" y="3060699"/>
                  </a:lnTo>
                  <a:lnTo>
                    <a:pt x="471297" y="3047999"/>
                  </a:lnTo>
                  <a:lnTo>
                    <a:pt x="3663014" y="3047999"/>
                  </a:lnTo>
                  <a:lnTo>
                    <a:pt x="3699100" y="4914899"/>
                  </a:lnTo>
                  <a:close/>
                </a:path>
                <a:path w="3768090" h="8483600">
                  <a:moveTo>
                    <a:pt x="1326883" y="4178299"/>
                  </a:moveTo>
                  <a:lnTo>
                    <a:pt x="984235" y="4178299"/>
                  </a:lnTo>
                  <a:lnTo>
                    <a:pt x="991849" y="4165599"/>
                  </a:lnTo>
                  <a:lnTo>
                    <a:pt x="1001553" y="4152899"/>
                  </a:lnTo>
                  <a:lnTo>
                    <a:pt x="1013354" y="4140199"/>
                  </a:lnTo>
                  <a:lnTo>
                    <a:pt x="1027258" y="4127499"/>
                  </a:lnTo>
                  <a:lnTo>
                    <a:pt x="1077599" y="4127499"/>
                  </a:lnTo>
                  <a:lnTo>
                    <a:pt x="1081714" y="4102099"/>
                  </a:lnTo>
                  <a:lnTo>
                    <a:pt x="1091230" y="4089399"/>
                  </a:lnTo>
                  <a:lnTo>
                    <a:pt x="1107547" y="4063999"/>
                  </a:lnTo>
                  <a:lnTo>
                    <a:pt x="1132063" y="4051299"/>
                  </a:lnTo>
                  <a:lnTo>
                    <a:pt x="1158953" y="4051299"/>
                  </a:lnTo>
                  <a:lnTo>
                    <a:pt x="1166350" y="4063999"/>
                  </a:lnTo>
                  <a:lnTo>
                    <a:pt x="1178857" y="4076699"/>
                  </a:lnTo>
                  <a:lnTo>
                    <a:pt x="1186355" y="4102099"/>
                  </a:lnTo>
                  <a:lnTo>
                    <a:pt x="1190060" y="4127499"/>
                  </a:lnTo>
                  <a:lnTo>
                    <a:pt x="1191189" y="4152899"/>
                  </a:lnTo>
                  <a:lnTo>
                    <a:pt x="1328310" y="4152899"/>
                  </a:lnTo>
                  <a:lnTo>
                    <a:pt x="1329937" y="4165599"/>
                  </a:lnTo>
                  <a:lnTo>
                    <a:pt x="1326883" y="4178299"/>
                  </a:lnTo>
                  <a:close/>
                </a:path>
                <a:path w="3768090" h="8483600">
                  <a:moveTo>
                    <a:pt x="984235" y="4178299"/>
                  </a:moveTo>
                  <a:lnTo>
                    <a:pt x="858530" y="4178299"/>
                  </a:lnTo>
                  <a:lnTo>
                    <a:pt x="854706" y="4152899"/>
                  </a:lnTo>
                  <a:lnTo>
                    <a:pt x="853211" y="4140199"/>
                  </a:lnTo>
                  <a:lnTo>
                    <a:pt x="855602" y="4114799"/>
                  </a:lnTo>
                  <a:lnTo>
                    <a:pt x="863437" y="4089399"/>
                  </a:lnTo>
                  <a:lnTo>
                    <a:pt x="870478" y="4076699"/>
                  </a:lnTo>
                  <a:lnTo>
                    <a:pt x="879262" y="4076699"/>
                  </a:lnTo>
                  <a:lnTo>
                    <a:pt x="889758" y="4063999"/>
                  </a:lnTo>
                  <a:lnTo>
                    <a:pt x="936012" y="4063999"/>
                  </a:lnTo>
                  <a:lnTo>
                    <a:pt x="945703" y="4076699"/>
                  </a:lnTo>
                  <a:lnTo>
                    <a:pt x="962418" y="4102099"/>
                  </a:lnTo>
                  <a:lnTo>
                    <a:pt x="973701" y="4127499"/>
                  </a:lnTo>
                  <a:lnTo>
                    <a:pt x="980618" y="4152899"/>
                  </a:lnTo>
                  <a:lnTo>
                    <a:pt x="984235" y="4178299"/>
                  </a:lnTo>
                  <a:close/>
                </a:path>
                <a:path w="3768090" h="8483600">
                  <a:moveTo>
                    <a:pt x="1328310" y="4152899"/>
                  </a:moveTo>
                  <a:lnTo>
                    <a:pt x="1191189" y="4152899"/>
                  </a:lnTo>
                  <a:lnTo>
                    <a:pt x="1203594" y="4127499"/>
                  </a:lnTo>
                  <a:lnTo>
                    <a:pt x="1219448" y="4114799"/>
                  </a:lnTo>
                  <a:lnTo>
                    <a:pt x="1238126" y="4102099"/>
                  </a:lnTo>
                  <a:lnTo>
                    <a:pt x="1259004" y="4089399"/>
                  </a:lnTo>
                  <a:lnTo>
                    <a:pt x="1281849" y="4089399"/>
                  </a:lnTo>
                  <a:lnTo>
                    <a:pt x="1292768" y="4102099"/>
                  </a:lnTo>
                  <a:lnTo>
                    <a:pt x="1303299" y="4102099"/>
                  </a:lnTo>
                  <a:lnTo>
                    <a:pt x="1325056" y="4127499"/>
                  </a:lnTo>
                  <a:lnTo>
                    <a:pt x="1328310" y="4152899"/>
                  </a:lnTo>
                  <a:close/>
                </a:path>
                <a:path w="3768090" h="8483600">
                  <a:moveTo>
                    <a:pt x="1055537" y="4127499"/>
                  </a:moveTo>
                  <a:lnTo>
                    <a:pt x="1036506" y="4127499"/>
                  </a:lnTo>
                  <a:lnTo>
                    <a:pt x="1045943" y="4114799"/>
                  </a:lnTo>
                  <a:lnTo>
                    <a:pt x="1055537" y="4127499"/>
                  </a:lnTo>
                  <a:close/>
                </a:path>
                <a:path w="3768090" h="8483600">
                  <a:moveTo>
                    <a:pt x="837667" y="4165599"/>
                  </a:moveTo>
                  <a:lnTo>
                    <a:pt x="779939" y="4165599"/>
                  </a:lnTo>
                  <a:lnTo>
                    <a:pt x="790178" y="4152899"/>
                  </a:lnTo>
                  <a:lnTo>
                    <a:pt x="825392" y="4152899"/>
                  </a:lnTo>
                  <a:lnTo>
                    <a:pt x="837667" y="4165599"/>
                  </a:lnTo>
                  <a:close/>
                </a:path>
                <a:path w="3768090" h="8483600">
                  <a:moveTo>
                    <a:pt x="1496965" y="4457699"/>
                  </a:moveTo>
                  <a:lnTo>
                    <a:pt x="755157" y="4457699"/>
                  </a:lnTo>
                  <a:lnTo>
                    <a:pt x="755157" y="4444999"/>
                  </a:lnTo>
                  <a:lnTo>
                    <a:pt x="757058" y="4444999"/>
                  </a:lnTo>
                  <a:lnTo>
                    <a:pt x="762589" y="4432299"/>
                  </a:lnTo>
                  <a:lnTo>
                    <a:pt x="771496" y="4419599"/>
                  </a:lnTo>
                  <a:lnTo>
                    <a:pt x="783521" y="4406899"/>
                  </a:lnTo>
                  <a:lnTo>
                    <a:pt x="768712" y="4394199"/>
                  </a:lnTo>
                  <a:lnTo>
                    <a:pt x="756928" y="4381499"/>
                  </a:lnTo>
                  <a:lnTo>
                    <a:pt x="749068" y="4356099"/>
                  </a:lnTo>
                  <a:lnTo>
                    <a:pt x="746029" y="4343399"/>
                  </a:lnTo>
                  <a:lnTo>
                    <a:pt x="746859" y="4330699"/>
                  </a:lnTo>
                  <a:lnTo>
                    <a:pt x="749746" y="4330699"/>
                  </a:lnTo>
                  <a:lnTo>
                    <a:pt x="754674" y="4317999"/>
                  </a:lnTo>
                  <a:lnTo>
                    <a:pt x="761630" y="4305299"/>
                  </a:lnTo>
                  <a:lnTo>
                    <a:pt x="773911" y="4305299"/>
                  </a:lnTo>
                  <a:lnTo>
                    <a:pt x="786479" y="4292599"/>
                  </a:lnTo>
                  <a:lnTo>
                    <a:pt x="812301" y="4292599"/>
                  </a:lnTo>
                  <a:lnTo>
                    <a:pt x="795002" y="4279899"/>
                  </a:lnTo>
                  <a:lnTo>
                    <a:pt x="778345" y="4254499"/>
                  </a:lnTo>
                  <a:lnTo>
                    <a:pt x="765057" y="4241799"/>
                  </a:lnTo>
                  <a:lnTo>
                    <a:pt x="757862" y="4216399"/>
                  </a:lnTo>
                  <a:lnTo>
                    <a:pt x="757387" y="4203699"/>
                  </a:lnTo>
                  <a:lnTo>
                    <a:pt x="759298" y="4190999"/>
                  </a:lnTo>
                  <a:lnTo>
                    <a:pt x="763583" y="4178299"/>
                  </a:lnTo>
                  <a:lnTo>
                    <a:pt x="770233" y="4165599"/>
                  </a:lnTo>
                  <a:lnTo>
                    <a:pt x="848786" y="4165599"/>
                  </a:lnTo>
                  <a:lnTo>
                    <a:pt x="858530" y="4178299"/>
                  </a:lnTo>
                  <a:lnTo>
                    <a:pt x="1326883" y="4178299"/>
                  </a:lnTo>
                  <a:lnTo>
                    <a:pt x="1323830" y="4190999"/>
                  </a:lnTo>
                  <a:lnTo>
                    <a:pt x="1312624" y="4229099"/>
                  </a:lnTo>
                  <a:lnTo>
                    <a:pt x="1424134" y="4229099"/>
                  </a:lnTo>
                  <a:lnTo>
                    <a:pt x="1425670" y="4241799"/>
                  </a:lnTo>
                  <a:lnTo>
                    <a:pt x="1418301" y="4267199"/>
                  </a:lnTo>
                  <a:lnTo>
                    <a:pt x="1403315" y="4292599"/>
                  </a:lnTo>
                  <a:lnTo>
                    <a:pt x="1365448" y="4343399"/>
                  </a:lnTo>
                  <a:lnTo>
                    <a:pt x="1455315" y="4343399"/>
                  </a:lnTo>
                  <a:lnTo>
                    <a:pt x="1458934" y="4356099"/>
                  </a:lnTo>
                  <a:lnTo>
                    <a:pt x="1461417" y="4368799"/>
                  </a:lnTo>
                  <a:lnTo>
                    <a:pt x="1460649" y="4381499"/>
                  </a:lnTo>
                  <a:lnTo>
                    <a:pt x="1457085" y="4394199"/>
                  </a:lnTo>
                  <a:lnTo>
                    <a:pt x="1451176" y="4406899"/>
                  </a:lnTo>
                  <a:lnTo>
                    <a:pt x="1470426" y="4419599"/>
                  </a:lnTo>
                  <a:lnTo>
                    <a:pt x="1484822" y="4419599"/>
                  </a:lnTo>
                  <a:lnTo>
                    <a:pt x="1493842" y="4432299"/>
                  </a:lnTo>
                  <a:lnTo>
                    <a:pt x="1496965" y="4444999"/>
                  </a:lnTo>
                  <a:lnTo>
                    <a:pt x="1496965" y="4457699"/>
                  </a:lnTo>
                  <a:close/>
                </a:path>
                <a:path w="3768090" h="8483600">
                  <a:moveTo>
                    <a:pt x="1421029" y="4229099"/>
                  </a:moveTo>
                  <a:lnTo>
                    <a:pt x="1312624" y="4229099"/>
                  </a:lnTo>
                  <a:lnTo>
                    <a:pt x="1328110" y="4216399"/>
                  </a:lnTo>
                  <a:lnTo>
                    <a:pt x="1345697" y="4203699"/>
                  </a:lnTo>
                  <a:lnTo>
                    <a:pt x="1409369" y="4203699"/>
                  </a:lnTo>
                  <a:lnTo>
                    <a:pt x="1416364" y="4216399"/>
                  </a:lnTo>
                  <a:lnTo>
                    <a:pt x="1421029" y="4229099"/>
                  </a:lnTo>
                  <a:close/>
                </a:path>
                <a:path w="3768090" h="8483600">
                  <a:moveTo>
                    <a:pt x="1444644" y="4343399"/>
                  </a:moveTo>
                  <a:lnTo>
                    <a:pt x="1365448" y="4343399"/>
                  </a:lnTo>
                  <a:lnTo>
                    <a:pt x="1383100" y="4330699"/>
                  </a:lnTo>
                  <a:lnTo>
                    <a:pt x="1437631" y="4330699"/>
                  </a:lnTo>
                  <a:lnTo>
                    <a:pt x="1444644" y="4343399"/>
                  </a:lnTo>
                  <a:close/>
                </a:path>
                <a:path w="3768090" h="8483600">
                  <a:moveTo>
                    <a:pt x="1377061" y="4914899"/>
                  </a:moveTo>
                  <a:lnTo>
                    <a:pt x="875050" y="4914899"/>
                  </a:lnTo>
                  <a:lnTo>
                    <a:pt x="759624" y="4457699"/>
                  </a:lnTo>
                  <a:lnTo>
                    <a:pt x="1492499" y="4457699"/>
                  </a:lnTo>
                  <a:lnTo>
                    <a:pt x="1377061" y="4914899"/>
                  </a:lnTo>
                  <a:close/>
                </a:path>
                <a:path w="3768090" h="8483600">
                  <a:moveTo>
                    <a:pt x="3081935" y="4914899"/>
                  </a:moveTo>
                  <a:lnTo>
                    <a:pt x="1701900" y="4914899"/>
                  </a:lnTo>
                  <a:lnTo>
                    <a:pt x="1701900" y="4813299"/>
                  </a:lnTo>
                  <a:lnTo>
                    <a:pt x="1704641" y="4800599"/>
                  </a:lnTo>
                  <a:lnTo>
                    <a:pt x="1910458" y="4800599"/>
                  </a:lnTo>
                  <a:lnTo>
                    <a:pt x="1910458" y="4635499"/>
                  </a:lnTo>
                  <a:lnTo>
                    <a:pt x="1913199" y="4622799"/>
                  </a:lnTo>
                  <a:lnTo>
                    <a:pt x="3045703" y="4622799"/>
                  </a:lnTo>
                  <a:lnTo>
                    <a:pt x="3046780" y="4635499"/>
                  </a:lnTo>
                  <a:lnTo>
                    <a:pt x="3066516" y="4673599"/>
                  </a:lnTo>
                  <a:lnTo>
                    <a:pt x="3073558" y="4724399"/>
                  </a:lnTo>
                  <a:lnTo>
                    <a:pt x="3067923" y="4762499"/>
                  </a:lnTo>
                  <a:lnTo>
                    <a:pt x="3049631" y="4813299"/>
                  </a:lnTo>
                  <a:lnTo>
                    <a:pt x="3065837" y="4838699"/>
                  </a:lnTo>
                  <a:lnTo>
                    <a:pt x="3076626" y="4864099"/>
                  </a:lnTo>
                  <a:lnTo>
                    <a:pt x="3081993" y="4889499"/>
                  </a:lnTo>
                  <a:lnTo>
                    <a:pt x="3081935" y="4914899"/>
                  </a:lnTo>
                  <a:close/>
                </a:path>
                <a:path w="3768090" h="8483600">
                  <a:moveTo>
                    <a:pt x="473230" y="7099299"/>
                  </a:moveTo>
                  <a:lnTo>
                    <a:pt x="461006" y="7099299"/>
                  </a:lnTo>
                  <a:lnTo>
                    <a:pt x="460125" y="5270499"/>
                  </a:lnTo>
                  <a:lnTo>
                    <a:pt x="472362" y="5270499"/>
                  </a:lnTo>
                  <a:lnTo>
                    <a:pt x="473230" y="7099299"/>
                  </a:lnTo>
                  <a:close/>
                </a:path>
                <a:path w="3768090" h="8483600">
                  <a:moveTo>
                    <a:pt x="3307122" y="7099299"/>
                  </a:moveTo>
                  <a:lnTo>
                    <a:pt x="3294885" y="7099299"/>
                  </a:lnTo>
                  <a:lnTo>
                    <a:pt x="3295766" y="5270499"/>
                  </a:lnTo>
                  <a:lnTo>
                    <a:pt x="3307990" y="5270499"/>
                  </a:lnTo>
                  <a:lnTo>
                    <a:pt x="3307122" y="7099299"/>
                  </a:lnTo>
                  <a:close/>
                </a:path>
                <a:path w="3768090" h="8483600">
                  <a:moveTo>
                    <a:pt x="3741322" y="7099299"/>
                  </a:moveTo>
                  <a:lnTo>
                    <a:pt x="3307122" y="7099299"/>
                  </a:lnTo>
                  <a:lnTo>
                    <a:pt x="3307990" y="5270499"/>
                  </a:lnTo>
                  <a:lnTo>
                    <a:pt x="3705973" y="5270499"/>
                  </a:lnTo>
                  <a:lnTo>
                    <a:pt x="3741322" y="7099299"/>
                  </a:lnTo>
                  <a:close/>
                </a:path>
                <a:path w="3768090" h="8483600">
                  <a:moveTo>
                    <a:pt x="1982347" y="6743699"/>
                  </a:moveTo>
                  <a:lnTo>
                    <a:pt x="797581" y="6743699"/>
                  </a:lnTo>
                  <a:lnTo>
                    <a:pt x="797581" y="6553199"/>
                  </a:lnTo>
                  <a:lnTo>
                    <a:pt x="799221" y="6540499"/>
                  </a:lnTo>
                  <a:lnTo>
                    <a:pt x="801509" y="6540499"/>
                  </a:lnTo>
                  <a:lnTo>
                    <a:pt x="990500" y="6438899"/>
                  </a:lnTo>
                  <a:lnTo>
                    <a:pt x="1790101" y="6438899"/>
                  </a:lnTo>
                  <a:lnTo>
                    <a:pt x="1982151" y="6540499"/>
                  </a:lnTo>
                  <a:lnTo>
                    <a:pt x="1983326" y="6553199"/>
                  </a:lnTo>
                  <a:lnTo>
                    <a:pt x="1982347" y="6553199"/>
                  </a:lnTo>
                  <a:lnTo>
                    <a:pt x="1982347" y="6743699"/>
                  </a:lnTo>
                  <a:close/>
                </a:path>
                <a:path w="3768090" h="8483600">
                  <a:moveTo>
                    <a:pt x="1958376" y="7099299"/>
                  </a:moveTo>
                  <a:lnTo>
                    <a:pt x="822666" y="7099299"/>
                  </a:lnTo>
                  <a:lnTo>
                    <a:pt x="822666" y="6743699"/>
                  </a:lnTo>
                  <a:lnTo>
                    <a:pt x="1958376" y="6743699"/>
                  </a:lnTo>
                  <a:lnTo>
                    <a:pt x="1958376" y="7099299"/>
                  </a:lnTo>
                  <a:close/>
                </a:path>
                <a:path w="3768090" h="8483600">
                  <a:moveTo>
                    <a:pt x="473659" y="8026399"/>
                  </a:moveTo>
                  <a:lnTo>
                    <a:pt x="461434" y="8026399"/>
                  </a:lnTo>
                  <a:lnTo>
                    <a:pt x="461190" y="7518399"/>
                  </a:lnTo>
                  <a:lnTo>
                    <a:pt x="473414" y="7518399"/>
                  </a:lnTo>
                  <a:lnTo>
                    <a:pt x="473659" y="8026399"/>
                  </a:lnTo>
                  <a:close/>
                </a:path>
                <a:path w="3768090" h="8483600">
                  <a:moveTo>
                    <a:pt x="3306681" y="8026399"/>
                  </a:moveTo>
                  <a:lnTo>
                    <a:pt x="3294432" y="8026399"/>
                  </a:lnTo>
                  <a:lnTo>
                    <a:pt x="3294677" y="7518399"/>
                  </a:lnTo>
                  <a:lnTo>
                    <a:pt x="3306926" y="7518399"/>
                  </a:lnTo>
                  <a:lnTo>
                    <a:pt x="3306681" y="8026399"/>
                  </a:lnTo>
                  <a:close/>
                </a:path>
                <a:path w="3768090" h="8483600">
                  <a:moveTo>
                    <a:pt x="3768079" y="8483599"/>
                  </a:moveTo>
                  <a:lnTo>
                    <a:pt x="3586307" y="8483599"/>
                  </a:lnTo>
                  <a:lnTo>
                    <a:pt x="3294751" y="8026399"/>
                  </a:lnTo>
                  <a:lnTo>
                    <a:pt x="3306681" y="8026399"/>
                  </a:lnTo>
                  <a:lnTo>
                    <a:pt x="3306926" y="7518399"/>
                  </a:lnTo>
                  <a:lnTo>
                    <a:pt x="3749423" y="7518399"/>
                  </a:lnTo>
                  <a:lnTo>
                    <a:pt x="3768079" y="8483599"/>
                  </a:lnTo>
                  <a:close/>
                </a:path>
              </a:pathLst>
            </a:custGeom>
            <a:solidFill>
              <a:srgbClr val="BDD5C7"/>
            </a:solidFill>
          </p:spPr>
          <p:txBody>
            <a:bodyPr wrap="square" lIns="0" tIns="0" rIns="0" bIns="0" rtlCol="0"/>
            <a:lstStyle/>
            <a:p>
              <a:endParaRPr/>
            </a:p>
          </p:txBody>
        </p:sp>
        <p:sp>
          <p:nvSpPr>
            <p:cNvPr id="9" name="object 9"/>
            <p:cNvSpPr/>
            <p:nvPr/>
          </p:nvSpPr>
          <p:spPr>
            <a:xfrm>
              <a:off x="14880949" y="2219012"/>
              <a:ext cx="1422400" cy="4441825"/>
            </a:xfrm>
            <a:custGeom>
              <a:avLst/>
              <a:gdLst/>
              <a:ahLst/>
              <a:cxnLst/>
              <a:rect l="l" t="t" r="r" b="b"/>
              <a:pathLst>
                <a:path w="1422400" h="4441825">
                  <a:moveTo>
                    <a:pt x="1258649" y="4441608"/>
                  </a:moveTo>
                  <a:lnTo>
                    <a:pt x="698417" y="4441608"/>
                  </a:lnTo>
                  <a:lnTo>
                    <a:pt x="698417" y="4276722"/>
                  </a:lnTo>
                  <a:lnTo>
                    <a:pt x="898299" y="4276722"/>
                  </a:lnTo>
                  <a:lnTo>
                    <a:pt x="899082" y="4277089"/>
                  </a:lnTo>
                  <a:lnTo>
                    <a:pt x="899938" y="4277334"/>
                  </a:lnTo>
                  <a:lnTo>
                    <a:pt x="1236183" y="4277334"/>
                  </a:lnTo>
                  <a:lnTo>
                    <a:pt x="1236403" y="4278925"/>
                  </a:lnTo>
                  <a:lnTo>
                    <a:pt x="1237211" y="4280442"/>
                  </a:lnTo>
                  <a:lnTo>
                    <a:pt x="1269285" y="4314063"/>
                  </a:lnTo>
                  <a:lnTo>
                    <a:pt x="1286523" y="4364017"/>
                  </a:lnTo>
                  <a:lnTo>
                    <a:pt x="1283415" y="4390404"/>
                  </a:lnTo>
                  <a:lnTo>
                    <a:pt x="1275959" y="4412565"/>
                  </a:lnTo>
                  <a:lnTo>
                    <a:pt x="1266981" y="4429632"/>
                  </a:lnTo>
                  <a:lnTo>
                    <a:pt x="1259310" y="4440739"/>
                  </a:lnTo>
                  <a:lnTo>
                    <a:pt x="1258649" y="4441608"/>
                  </a:lnTo>
                  <a:close/>
                </a:path>
                <a:path w="1422400" h="4441825">
                  <a:moveTo>
                    <a:pt x="1389566" y="4265110"/>
                  </a:moveTo>
                  <a:lnTo>
                    <a:pt x="906999" y="4265110"/>
                  </a:lnTo>
                  <a:lnTo>
                    <a:pt x="906999" y="4100224"/>
                  </a:lnTo>
                  <a:lnTo>
                    <a:pt x="1375592" y="4100224"/>
                  </a:lnTo>
                  <a:lnTo>
                    <a:pt x="1377269" y="4101558"/>
                  </a:lnTo>
                  <a:lnTo>
                    <a:pt x="1404663" y="4131280"/>
                  </a:lnTo>
                  <a:lnTo>
                    <a:pt x="1421907" y="4180936"/>
                  </a:lnTo>
                  <a:lnTo>
                    <a:pt x="1418788" y="4207162"/>
                  </a:lnTo>
                  <a:lnTo>
                    <a:pt x="1402337" y="4246123"/>
                  </a:lnTo>
                  <a:lnTo>
                    <a:pt x="1390129" y="4262504"/>
                  </a:lnTo>
                  <a:lnTo>
                    <a:pt x="1389688" y="4263801"/>
                  </a:lnTo>
                  <a:lnTo>
                    <a:pt x="1389566" y="4265110"/>
                  </a:lnTo>
                  <a:close/>
                </a:path>
                <a:path w="1422400" h="4441825">
                  <a:moveTo>
                    <a:pt x="560219" y="517930"/>
                  </a:moveTo>
                  <a:lnTo>
                    <a:pt x="0" y="517930"/>
                  </a:lnTo>
                  <a:lnTo>
                    <a:pt x="0" y="353057"/>
                  </a:lnTo>
                  <a:lnTo>
                    <a:pt x="199881" y="353057"/>
                  </a:lnTo>
                  <a:lnTo>
                    <a:pt x="200677" y="353424"/>
                  </a:lnTo>
                  <a:lnTo>
                    <a:pt x="201521" y="353656"/>
                  </a:lnTo>
                  <a:lnTo>
                    <a:pt x="537765" y="353656"/>
                  </a:lnTo>
                  <a:lnTo>
                    <a:pt x="537973" y="355259"/>
                  </a:lnTo>
                  <a:lnTo>
                    <a:pt x="538781" y="356764"/>
                  </a:lnTo>
                  <a:lnTo>
                    <a:pt x="570885" y="390394"/>
                  </a:lnTo>
                  <a:lnTo>
                    <a:pt x="588118" y="440327"/>
                  </a:lnTo>
                  <a:lnTo>
                    <a:pt x="585003" y="466719"/>
                  </a:lnTo>
                  <a:lnTo>
                    <a:pt x="577543" y="488881"/>
                  </a:lnTo>
                  <a:lnTo>
                    <a:pt x="568563" y="505949"/>
                  </a:lnTo>
                  <a:lnTo>
                    <a:pt x="560892" y="517061"/>
                  </a:lnTo>
                  <a:lnTo>
                    <a:pt x="560219" y="517930"/>
                  </a:lnTo>
                  <a:close/>
                </a:path>
                <a:path w="1422400" h="4441825">
                  <a:moveTo>
                    <a:pt x="691161" y="341408"/>
                  </a:moveTo>
                  <a:lnTo>
                    <a:pt x="208594" y="341408"/>
                  </a:lnTo>
                  <a:lnTo>
                    <a:pt x="208594" y="177122"/>
                  </a:lnTo>
                  <a:lnTo>
                    <a:pt x="677933" y="177122"/>
                  </a:lnTo>
                  <a:lnTo>
                    <a:pt x="680075" y="178908"/>
                  </a:lnTo>
                  <a:lnTo>
                    <a:pt x="691881" y="190082"/>
                  </a:lnTo>
                  <a:lnTo>
                    <a:pt x="706247" y="207653"/>
                  </a:lnTo>
                  <a:lnTo>
                    <a:pt x="718380" y="230439"/>
                  </a:lnTo>
                  <a:lnTo>
                    <a:pt x="723489" y="257258"/>
                  </a:lnTo>
                  <a:lnTo>
                    <a:pt x="720371" y="283478"/>
                  </a:lnTo>
                  <a:lnTo>
                    <a:pt x="703919" y="322443"/>
                  </a:lnTo>
                  <a:lnTo>
                    <a:pt x="691724" y="338801"/>
                  </a:lnTo>
                  <a:lnTo>
                    <a:pt x="691283" y="340098"/>
                  </a:lnTo>
                  <a:lnTo>
                    <a:pt x="691161" y="341408"/>
                  </a:lnTo>
                  <a:close/>
                </a:path>
                <a:path w="1422400" h="4441825">
                  <a:moveTo>
                    <a:pt x="596647" y="164885"/>
                  </a:moveTo>
                  <a:lnTo>
                    <a:pt x="114067" y="164885"/>
                  </a:lnTo>
                  <a:lnTo>
                    <a:pt x="114067" y="0"/>
                  </a:lnTo>
                  <a:lnTo>
                    <a:pt x="582661" y="0"/>
                  </a:lnTo>
                  <a:lnTo>
                    <a:pt x="584337" y="1346"/>
                  </a:lnTo>
                  <a:lnTo>
                    <a:pt x="611733" y="31140"/>
                  </a:lnTo>
                  <a:lnTo>
                    <a:pt x="628975" y="80735"/>
                  </a:lnTo>
                  <a:lnTo>
                    <a:pt x="625857" y="106956"/>
                  </a:lnTo>
                  <a:lnTo>
                    <a:pt x="609405" y="145921"/>
                  </a:lnTo>
                  <a:lnTo>
                    <a:pt x="597210" y="162291"/>
                  </a:lnTo>
                  <a:lnTo>
                    <a:pt x="596757" y="163588"/>
                  </a:lnTo>
                  <a:lnTo>
                    <a:pt x="596647" y="164885"/>
                  </a:lnTo>
                  <a:close/>
                </a:path>
              </a:pathLst>
            </a:custGeom>
            <a:solidFill>
              <a:srgbClr val="E7EBED"/>
            </a:solidFill>
          </p:spPr>
          <p:txBody>
            <a:bodyPr wrap="square" lIns="0" tIns="0" rIns="0" bIns="0" rtlCol="0"/>
            <a:lstStyle/>
            <a:p>
              <a:endParaRPr/>
            </a:p>
          </p:txBody>
        </p:sp>
        <p:pic>
          <p:nvPicPr>
            <p:cNvPr id="10" name="object 10"/>
            <p:cNvPicPr/>
            <p:nvPr/>
          </p:nvPicPr>
          <p:blipFill>
            <a:blip r:embed="rId2" cstate="print"/>
            <a:stretch>
              <a:fillRect/>
            </a:stretch>
          </p:blipFill>
          <p:spPr>
            <a:xfrm>
              <a:off x="13865229" y="1672742"/>
              <a:ext cx="3768116" cy="8483599"/>
            </a:xfrm>
            <a:prstGeom prst="rect">
              <a:avLst/>
            </a:prstGeom>
          </p:spPr>
        </p:pic>
      </p:grpSp>
      <p:sp>
        <p:nvSpPr>
          <p:cNvPr id="11" name="object 11"/>
          <p:cNvSpPr/>
          <p:nvPr/>
        </p:nvSpPr>
        <p:spPr>
          <a:xfrm>
            <a:off x="254" y="9433090"/>
            <a:ext cx="1609090" cy="604520"/>
          </a:xfrm>
          <a:custGeom>
            <a:avLst/>
            <a:gdLst/>
            <a:ahLst/>
            <a:cxnLst/>
            <a:rect l="l" t="t" r="r" b="b"/>
            <a:pathLst>
              <a:path w="1609090" h="604520">
                <a:moveTo>
                  <a:pt x="62128" y="428929"/>
                </a:moveTo>
                <a:lnTo>
                  <a:pt x="59601" y="418719"/>
                </a:lnTo>
                <a:lnTo>
                  <a:pt x="53174" y="411060"/>
                </a:lnTo>
                <a:lnTo>
                  <a:pt x="43510" y="406438"/>
                </a:lnTo>
                <a:lnTo>
                  <a:pt x="31229" y="405358"/>
                </a:lnTo>
                <a:lnTo>
                  <a:pt x="18605" y="408165"/>
                </a:lnTo>
                <a:lnTo>
                  <a:pt x="8712" y="414401"/>
                </a:lnTo>
                <a:lnTo>
                  <a:pt x="2260" y="423379"/>
                </a:lnTo>
                <a:lnTo>
                  <a:pt x="0" y="434428"/>
                </a:lnTo>
                <a:lnTo>
                  <a:pt x="2209" y="445249"/>
                </a:lnTo>
                <a:lnTo>
                  <a:pt x="8216" y="453656"/>
                </a:lnTo>
                <a:lnTo>
                  <a:pt x="17335" y="458990"/>
                </a:lnTo>
                <a:lnTo>
                  <a:pt x="28816" y="460578"/>
                </a:lnTo>
                <a:lnTo>
                  <a:pt x="41681" y="457606"/>
                </a:lnTo>
                <a:lnTo>
                  <a:pt x="52400" y="450507"/>
                </a:lnTo>
                <a:lnTo>
                  <a:pt x="59664" y="440524"/>
                </a:lnTo>
                <a:lnTo>
                  <a:pt x="62128" y="428929"/>
                </a:lnTo>
                <a:close/>
              </a:path>
              <a:path w="1609090" h="604520">
                <a:moveTo>
                  <a:pt x="145338" y="466166"/>
                </a:moveTo>
                <a:lnTo>
                  <a:pt x="143421" y="455701"/>
                </a:lnTo>
                <a:lnTo>
                  <a:pt x="137477" y="446862"/>
                </a:lnTo>
                <a:lnTo>
                  <a:pt x="128549" y="440677"/>
                </a:lnTo>
                <a:lnTo>
                  <a:pt x="117678" y="438175"/>
                </a:lnTo>
                <a:lnTo>
                  <a:pt x="107480" y="439775"/>
                </a:lnTo>
                <a:lnTo>
                  <a:pt x="98907" y="444741"/>
                </a:lnTo>
                <a:lnTo>
                  <a:pt x="92760" y="452348"/>
                </a:lnTo>
                <a:lnTo>
                  <a:pt x="89865" y="461911"/>
                </a:lnTo>
                <a:lnTo>
                  <a:pt x="91122" y="472668"/>
                </a:lnTo>
                <a:lnTo>
                  <a:pt x="96418" y="481888"/>
                </a:lnTo>
                <a:lnTo>
                  <a:pt x="104851" y="488530"/>
                </a:lnTo>
                <a:lnTo>
                  <a:pt x="115519" y="491566"/>
                </a:lnTo>
                <a:lnTo>
                  <a:pt x="126644" y="490169"/>
                </a:lnTo>
                <a:lnTo>
                  <a:pt x="136055" y="484860"/>
                </a:lnTo>
                <a:lnTo>
                  <a:pt x="142646" y="476554"/>
                </a:lnTo>
                <a:lnTo>
                  <a:pt x="145338" y="466166"/>
                </a:lnTo>
                <a:close/>
              </a:path>
              <a:path w="1609090" h="604520">
                <a:moveTo>
                  <a:pt x="1608975" y="43141"/>
                </a:moveTo>
                <a:lnTo>
                  <a:pt x="1606372" y="19265"/>
                </a:lnTo>
                <a:lnTo>
                  <a:pt x="1597685" y="5130"/>
                </a:lnTo>
                <a:lnTo>
                  <a:pt x="1582013" y="0"/>
                </a:lnTo>
                <a:lnTo>
                  <a:pt x="1558417" y="3162"/>
                </a:lnTo>
                <a:lnTo>
                  <a:pt x="1439265" y="33540"/>
                </a:lnTo>
                <a:lnTo>
                  <a:pt x="1398587" y="58242"/>
                </a:lnTo>
                <a:lnTo>
                  <a:pt x="1396517" y="70065"/>
                </a:lnTo>
                <a:lnTo>
                  <a:pt x="1400340" y="82943"/>
                </a:lnTo>
                <a:lnTo>
                  <a:pt x="1409750" y="95148"/>
                </a:lnTo>
                <a:lnTo>
                  <a:pt x="1422057" y="102298"/>
                </a:lnTo>
                <a:lnTo>
                  <a:pt x="1435671" y="103466"/>
                </a:lnTo>
                <a:lnTo>
                  <a:pt x="1448981" y="97777"/>
                </a:lnTo>
                <a:lnTo>
                  <a:pt x="1469313" y="86372"/>
                </a:lnTo>
                <a:lnTo>
                  <a:pt x="1490980" y="79603"/>
                </a:lnTo>
                <a:lnTo>
                  <a:pt x="1513344" y="74942"/>
                </a:lnTo>
                <a:lnTo>
                  <a:pt x="1535849" y="69875"/>
                </a:lnTo>
                <a:lnTo>
                  <a:pt x="1503807" y="108089"/>
                </a:lnTo>
                <a:lnTo>
                  <a:pt x="1470761" y="145072"/>
                </a:lnTo>
                <a:lnTo>
                  <a:pt x="1436141" y="180213"/>
                </a:lnTo>
                <a:lnTo>
                  <a:pt x="1399336" y="212915"/>
                </a:lnTo>
                <a:lnTo>
                  <a:pt x="1359776" y="242608"/>
                </a:lnTo>
                <a:lnTo>
                  <a:pt x="1316875" y="268681"/>
                </a:lnTo>
                <a:lnTo>
                  <a:pt x="1271955" y="291376"/>
                </a:lnTo>
                <a:lnTo>
                  <a:pt x="1226235" y="311416"/>
                </a:lnTo>
                <a:lnTo>
                  <a:pt x="1179614" y="328574"/>
                </a:lnTo>
                <a:lnTo>
                  <a:pt x="1131976" y="342633"/>
                </a:lnTo>
                <a:lnTo>
                  <a:pt x="1083233" y="353364"/>
                </a:lnTo>
                <a:lnTo>
                  <a:pt x="1033360" y="360553"/>
                </a:lnTo>
                <a:lnTo>
                  <a:pt x="1029703" y="355307"/>
                </a:lnTo>
                <a:lnTo>
                  <a:pt x="1026782" y="351891"/>
                </a:lnTo>
                <a:lnTo>
                  <a:pt x="1024699" y="347980"/>
                </a:lnTo>
                <a:lnTo>
                  <a:pt x="998258" y="303428"/>
                </a:lnTo>
                <a:lnTo>
                  <a:pt x="969975" y="264833"/>
                </a:lnTo>
                <a:lnTo>
                  <a:pt x="969975" y="363220"/>
                </a:lnTo>
                <a:lnTo>
                  <a:pt x="949439" y="363296"/>
                </a:lnTo>
                <a:lnTo>
                  <a:pt x="945540" y="363296"/>
                </a:lnTo>
                <a:lnTo>
                  <a:pt x="936193" y="363283"/>
                </a:lnTo>
                <a:lnTo>
                  <a:pt x="879259" y="360540"/>
                </a:lnTo>
                <a:lnTo>
                  <a:pt x="831215" y="355739"/>
                </a:lnTo>
                <a:lnTo>
                  <a:pt x="783564" y="348678"/>
                </a:lnTo>
                <a:lnTo>
                  <a:pt x="736333" y="339318"/>
                </a:lnTo>
                <a:lnTo>
                  <a:pt x="689521" y="327609"/>
                </a:lnTo>
                <a:lnTo>
                  <a:pt x="643153" y="313499"/>
                </a:lnTo>
                <a:lnTo>
                  <a:pt x="602208" y="298615"/>
                </a:lnTo>
                <a:lnTo>
                  <a:pt x="562432" y="281266"/>
                </a:lnTo>
                <a:lnTo>
                  <a:pt x="524141" y="260934"/>
                </a:lnTo>
                <a:lnTo>
                  <a:pt x="487654" y="237121"/>
                </a:lnTo>
                <a:lnTo>
                  <a:pt x="454685" y="210947"/>
                </a:lnTo>
                <a:lnTo>
                  <a:pt x="435267" y="175895"/>
                </a:lnTo>
                <a:lnTo>
                  <a:pt x="437438" y="168211"/>
                </a:lnTo>
                <a:lnTo>
                  <a:pt x="492760" y="139420"/>
                </a:lnTo>
                <a:lnTo>
                  <a:pt x="531939" y="133832"/>
                </a:lnTo>
                <a:lnTo>
                  <a:pt x="574992" y="133794"/>
                </a:lnTo>
                <a:lnTo>
                  <a:pt x="610425" y="136664"/>
                </a:lnTo>
                <a:lnTo>
                  <a:pt x="658545" y="144183"/>
                </a:lnTo>
                <a:lnTo>
                  <a:pt x="704621" y="155638"/>
                </a:lnTo>
                <a:lnTo>
                  <a:pt x="748588" y="171107"/>
                </a:lnTo>
                <a:lnTo>
                  <a:pt x="790384" y="190677"/>
                </a:lnTo>
                <a:lnTo>
                  <a:pt x="829957" y="214401"/>
                </a:lnTo>
                <a:lnTo>
                  <a:pt x="867257" y="242379"/>
                </a:lnTo>
                <a:lnTo>
                  <a:pt x="902208" y="274662"/>
                </a:lnTo>
                <a:lnTo>
                  <a:pt x="934821" y="311416"/>
                </a:lnTo>
                <a:lnTo>
                  <a:pt x="959688" y="347649"/>
                </a:lnTo>
                <a:lnTo>
                  <a:pt x="969975" y="363220"/>
                </a:lnTo>
                <a:lnTo>
                  <a:pt x="969975" y="264833"/>
                </a:lnTo>
                <a:lnTo>
                  <a:pt x="968806" y="263232"/>
                </a:lnTo>
                <a:lnTo>
                  <a:pt x="936472" y="227266"/>
                </a:lnTo>
                <a:lnTo>
                  <a:pt x="901319" y="195389"/>
                </a:lnTo>
                <a:lnTo>
                  <a:pt x="863460" y="167462"/>
                </a:lnTo>
                <a:lnTo>
                  <a:pt x="823010" y="143332"/>
                </a:lnTo>
                <a:lnTo>
                  <a:pt x="802398" y="133527"/>
                </a:lnTo>
                <a:lnTo>
                  <a:pt x="780034" y="122885"/>
                </a:lnTo>
                <a:lnTo>
                  <a:pt x="734656" y="105968"/>
                </a:lnTo>
                <a:lnTo>
                  <a:pt x="686968" y="92456"/>
                </a:lnTo>
                <a:lnTo>
                  <a:pt x="637070" y="82194"/>
                </a:lnTo>
                <a:lnTo>
                  <a:pt x="598906" y="76835"/>
                </a:lnTo>
                <a:lnTo>
                  <a:pt x="560603" y="74409"/>
                </a:lnTo>
                <a:lnTo>
                  <a:pt x="522351" y="75996"/>
                </a:lnTo>
                <a:lnTo>
                  <a:pt x="484327" y="82613"/>
                </a:lnTo>
                <a:lnTo>
                  <a:pt x="447090" y="94627"/>
                </a:lnTo>
                <a:lnTo>
                  <a:pt x="412864" y="112763"/>
                </a:lnTo>
                <a:lnTo>
                  <a:pt x="378079" y="163893"/>
                </a:lnTo>
                <a:lnTo>
                  <a:pt x="379349" y="193929"/>
                </a:lnTo>
                <a:lnTo>
                  <a:pt x="407466" y="240741"/>
                </a:lnTo>
                <a:lnTo>
                  <a:pt x="439534" y="271487"/>
                </a:lnTo>
                <a:lnTo>
                  <a:pt x="501497" y="313690"/>
                </a:lnTo>
                <a:lnTo>
                  <a:pt x="548043" y="337731"/>
                </a:lnTo>
                <a:lnTo>
                  <a:pt x="596379" y="357809"/>
                </a:lnTo>
                <a:lnTo>
                  <a:pt x="646150" y="374573"/>
                </a:lnTo>
                <a:lnTo>
                  <a:pt x="697039" y="388708"/>
                </a:lnTo>
                <a:lnTo>
                  <a:pt x="745794" y="399707"/>
                </a:lnTo>
                <a:lnTo>
                  <a:pt x="794867" y="408228"/>
                </a:lnTo>
                <a:lnTo>
                  <a:pt x="844245" y="414528"/>
                </a:lnTo>
                <a:lnTo>
                  <a:pt x="893876" y="418871"/>
                </a:lnTo>
                <a:lnTo>
                  <a:pt x="943749" y="421513"/>
                </a:lnTo>
                <a:lnTo>
                  <a:pt x="952449" y="421551"/>
                </a:lnTo>
                <a:lnTo>
                  <a:pt x="961250" y="421309"/>
                </a:lnTo>
                <a:lnTo>
                  <a:pt x="970661" y="421309"/>
                </a:lnTo>
                <a:lnTo>
                  <a:pt x="978636" y="421855"/>
                </a:lnTo>
                <a:lnTo>
                  <a:pt x="977188" y="438150"/>
                </a:lnTo>
                <a:lnTo>
                  <a:pt x="967193" y="453453"/>
                </a:lnTo>
                <a:lnTo>
                  <a:pt x="896366" y="498081"/>
                </a:lnTo>
                <a:lnTo>
                  <a:pt x="851496" y="515556"/>
                </a:lnTo>
                <a:lnTo>
                  <a:pt x="805230" y="528650"/>
                </a:lnTo>
                <a:lnTo>
                  <a:pt x="757910" y="537832"/>
                </a:lnTo>
                <a:lnTo>
                  <a:pt x="709879" y="543610"/>
                </a:lnTo>
                <a:lnTo>
                  <a:pt x="661479" y="546455"/>
                </a:lnTo>
                <a:lnTo>
                  <a:pt x="611936" y="546938"/>
                </a:lnTo>
                <a:lnTo>
                  <a:pt x="562444" y="545312"/>
                </a:lnTo>
                <a:lnTo>
                  <a:pt x="513080" y="541616"/>
                </a:lnTo>
                <a:lnTo>
                  <a:pt x="463918" y="535876"/>
                </a:lnTo>
                <a:lnTo>
                  <a:pt x="403415" y="526021"/>
                </a:lnTo>
                <a:lnTo>
                  <a:pt x="343484" y="513308"/>
                </a:lnTo>
                <a:lnTo>
                  <a:pt x="257124" y="488988"/>
                </a:lnTo>
                <a:lnTo>
                  <a:pt x="228295" y="481152"/>
                </a:lnTo>
                <a:lnTo>
                  <a:pt x="221030" y="479691"/>
                </a:lnTo>
                <a:lnTo>
                  <a:pt x="213652" y="479120"/>
                </a:lnTo>
                <a:lnTo>
                  <a:pt x="206362" y="479755"/>
                </a:lnTo>
                <a:lnTo>
                  <a:pt x="199390" y="481901"/>
                </a:lnTo>
                <a:lnTo>
                  <a:pt x="194805" y="483984"/>
                </a:lnTo>
                <a:lnTo>
                  <a:pt x="190474" y="487565"/>
                </a:lnTo>
                <a:lnTo>
                  <a:pt x="188480" y="495312"/>
                </a:lnTo>
                <a:lnTo>
                  <a:pt x="188810" y="498398"/>
                </a:lnTo>
                <a:lnTo>
                  <a:pt x="230733" y="536041"/>
                </a:lnTo>
                <a:lnTo>
                  <a:pt x="326542" y="565023"/>
                </a:lnTo>
                <a:lnTo>
                  <a:pt x="376313" y="577748"/>
                </a:lnTo>
                <a:lnTo>
                  <a:pt x="453605" y="592048"/>
                </a:lnTo>
                <a:lnTo>
                  <a:pt x="505891" y="598589"/>
                </a:lnTo>
                <a:lnTo>
                  <a:pt x="558292" y="602691"/>
                </a:lnTo>
                <a:lnTo>
                  <a:pt x="610806" y="604304"/>
                </a:lnTo>
                <a:lnTo>
                  <a:pt x="663397" y="603389"/>
                </a:lnTo>
                <a:lnTo>
                  <a:pt x="716051" y="599922"/>
                </a:lnTo>
                <a:lnTo>
                  <a:pt x="768756" y="593839"/>
                </a:lnTo>
                <a:lnTo>
                  <a:pt x="811682" y="586282"/>
                </a:lnTo>
                <a:lnTo>
                  <a:pt x="853795" y="575614"/>
                </a:lnTo>
                <a:lnTo>
                  <a:pt x="894969" y="561721"/>
                </a:lnTo>
                <a:lnTo>
                  <a:pt x="929297" y="546938"/>
                </a:lnTo>
                <a:lnTo>
                  <a:pt x="935088" y="544449"/>
                </a:lnTo>
                <a:lnTo>
                  <a:pt x="972934" y="523189"/>
                </a:lnTo>
                <a:lnTo>
                  <a:pt x="1004912" y="496455"/>
                </a:lnTo>
                <a:lnTo>
                  <a:pt x="1028750" y="462140"/>
                </a:lnTo>
                <a:lnTo>
                  <a:pt x="1041222" y="421259"/>
                </a:lnTo>
                <a:lnTo>
                  <a:pt x="1042187" y="418109"/>
                </a:lnTo>
                <a:lnTo>
                  <a:pt x="1092568" y="409917"/>
                </a:lnTo>
                <a:lnTo>
                  <a:pt x="1141653" y="399046"/>
                </a:lnTo>
                <a:lnTo>
                  <a:pt x="1189494" y="385432"/>
                </a:lnTo>
                <a:lnTo>
                  <a:pt x="1236192" y="368998"/>
                </a:lnTo>
                <a:lnTo>
                  <a:pt x="1249641" y="363296"/>
                </a:lnTo>
                <a:lnTo>
                  <a:pt x="1256131" y="360553"/>
                </a:lnTo>
                <a:lnTo>
                  <a:pt x="1281785" y="349681"/>
                </a:lnTo>
                <a:lnTo>
                  <a:pt x="1326375" y="327406"/>
                </a:lnTo>
                <a:lnTo>
                  <a:pt x="1368704" y="302336"/>
                </a:lnTo>
                <a:lnTo>
                  <a:pt x="1408417" y="274256"/>
                </a:lnTo>
                <a:lnTo>
                  <a:pt x="1445628" y="243293"/>
                </a:lnTo>
                <a:lnTo>
                  <a:pt x="1480426" y="209562"/>
                </a:lnTo>
                <a:lnTo>
                  <a:pt x="1512925" y="173177"/>
                </a:lnTo>
                <a:lnTo>
                  <a:pt x="1543253" y="134251"/>
                </a:lnTo>
                <a:lnTo>
                  <a:pt x="1545513" y="135343"/>
                </a:lnTo>
                <a:lnTo>
                  <a:pt x="1547761" y="136334"/>
                </a:lnTo>
                <a:lnTo>
                  <a:pt x="1550009" y="137414"/>
                </a:lnTo>
                <a:lnTo>
                  <a:pt x="1549920" y="183400"/>
                </a:lnTo>
                <a:lnTo>
                  <a:pt x="1549603" y="190677"/>
                </a:lnTo>
                <a:lnTo>
                  <a:pt x="1549196" y="197116"/>
                </a:lnTo>
                <a:lnTo>
                  <a:pt x="1548968" y="202552"/>
                </a:lnTo>
                <a:lnTo>
                  <a:pt x="1565808" y="237477"/>
                </a:lnTo>
                <a:lnTo>
                  <a:pt x="1576489" y="239864"/>
                </a:lnTo>
                <a:lnTo>
                  <a:pt x="1587360" y="238594"/>
                </a:lnTo>
                <a:lnTo>
                  <a:pt x="1596364" y="233680"/>
                </a:lnTo>
                <a:lnTo>
                  <a:pt x="1603133" y="225361"/>
                </a:lnTo>
                <a:lnTo>
                  <a:pt x="1607312" y="213880"/>
                </a:lnTo>
                <a:lnTo>
                  <a:pt x="1608480" y="208381"/>
                </a:lnTo>
                <a:lnTo>
                  <a:pt x="1608289" y="203936"/>
                </a:lnTo>
                <a:lnTo>
                  <a:pt x="1608404" y="156387"/>
                </a:lnTo>
                <a:lnTo>
                  <a:pt x="1608505" y="134251"/>
                </a:lnTo>
                <a:lnTo>
                  <a:pt x="1608823" y="69875"/>
                </a:lnTo>
                <a:lnTo>
                  <a:pt x="1608975" y="43141"/>
                </a:lnTo>
                <a:close/>
              </a:path>
            </a:pathLst>
          </a:custGeom>
          <a:solidFill>
            <a:srgbClr val="ACCC6A"/>
          </a:solidFill>
        </p:spPr>
        <p:txBody>
          <a:bodyPr wrap="square" lIns="0" tIns="0" rIns="0" bIns="0" rtlCol="0"/>
          <a:lstStyle/>
          <a:p>
            <a:endParaRPr/>
          </a:p>
        </p:txBody>
      </p:sp>
      <p:sp>
        <p:nvSpPr>
          <p:cNvPr id="16" name="object 16"/>
          <p:cNvSpPr txBox="1"/>
          <p:nvPr/>
        </p:nvSpPr>
        <p:spPr>
          <a:xfrm>
            <a:off x="1563687" y="3944944"/>
            <a:ext cx="212725" cy="482600"/>
          </a:xfrm>
          <a:prstGeom prst="rect">
            <a:avLst/>
          </a:prstGeom>
        </p:spPr>
        <p:txBody>
          <a:bodyPr vert="horz" wrap="square" lIns="0" tIns="12700" rIns="0" bIns="0" rtlCol="0">
            <a:spAutoFit/>
          </a:bodyPr>
          <a:lstStyle/>
          <a:p>
            <a:pPr marL="12700">
              <a:lnSpc>
                <a:spcPct val="100000"/>
              </a:lnSpc>
              <a:spcBef>
                <a:spcPts val="100"/>
              </a:spcBef>
            </a:pPr>
            <a:r>
              <a:rPr sz="3000" b="1" spc="-145" dirty="0">
                <a:solidFill>
                  <a:srgbClr val="FAF1F0"/>
                </a:solidFill>
                <a:latin typeface="Arial"/>
                <a:cs typeface="Arial"/>
              </a:rPr>
              <a:t>1</a:t>
            </a:r>
            <a:endParaRPr sz="3000">
              <a:latin typeface="Arial"/>
              <a:cs typeface="Arial"/>
            </a:endParaRPr>
          </a:p>
        </p:txBody>
      </p:sp>
      <p:sp>
        <p:nvSpPr>
          <p:cNvPr id="17" name="object 17"/>
          <p:cNvSpPr txBox="1">
            <a:spLocks noGrp="1"/>
          </p:cNvSpPr>
          <p:nvPr>
            <p:ph type="title"/>
          </p:nvPr>
        </p:nvSpPr>
        <p:spPr>
          <a:xfrm>
            <a:off x="2895320" y="1062189"/>
            <a:ext cx="8380095" cy="1221105"/>
          </a:xfrm>
          <a:prstGeom prst="rect">
            <a:avLst/>
          </a:prstGeom>
        </p:spPr>
        <p:txBody>
          <a:bodyPr vert="horz" wrap="square" lIns="0" tIns="12065" rIns="0" bIns="0" rtlCol="0">
            <a:spAutoFit/>
          </a:bodyPr>
          <a:lstStyle/>
          <a:p>
            <a:pPr marL="12700" algn="ctr">
              <a:lnSpc>
                <a:spcPct val="100000"/>
              </a:lnSpc>
              <a:spcBef>
                <a:spcPts val="95"/>
              </a:spcBef>
            </a:pPr>
            <a:r>
              <a:rPr spc="-370" dirty="0">
                <a:latin typeface="Times New Roman" panose="02020603050405020304" pitchFamily="18" charset="0"/>
                <a:cs typeface="Times New Roman" panose="02020603050405020304" pitchFamily="18" charset="0"/>
              </a:rPr>
              <a:t>Method</a:t>
            </a:r>
            <a:endParaRPr spc="-10" dirty="0">
              <a:latin typeface="Times New Roman" panose="02020603050405020304" pitchFamily="18" charset="0"/>
              <a:cs typeface="Times New Roman" panose="02020603050405020304" pitchFamily="18" charset="0"/>
            </a:endParaRPr>
          </a:p>
        </p:txBody>
      </p:sp>
      <p:sp>
        <p:nvSpPr>
          <p:cNvPr id="18" name="object 18"/>
          <p:cNvSpPr txBox="1"/>
          <p:nvPr/>
        </p:nvSpPr>
        <p:spPr>
          <a:xfrm>
            <a:off x="1552227" y="6021852"/>
            <a:ext cx="235585" cy="482600"/>
          </a:xfrm>
          <a:prstGeom prst="rect">
            <a:avLst/>
          </a:prstGeom>
        </p:spPr>
        <p:txBody>
          <a:bodyPr vert="horz" wrap="square" lIns="0" tIns="12700" rIns="0" bIns="0" rtlCol="0">
            <a:spAutoFit/>
          </a:bodyPr>
          <a:lstStyle/>
          <a:p>
            <a:pPr marL="12700">
              <a:lnSpc>
                <a:spcPct val="100000"/>
              </a:lnSpc>
              <a:spcBef>
                <a:spcPts val="100"/>
              </a:spcBef>
            </a:pPr>
            <a:r>
              <a:rPr sz="3000" b="1" spc="-50" dirty="0">
                <a:solidFill>
                  <a:srgbClr val="FAF1F0"/>
                </a:solidFill>
                <a:latin typeface="Arial"/>
                <a:cs typeface="Arial"/>
              </a:rPr>
              <a:t>2</a:t>
            </a:r>
            <a:endParaRPr sz="3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34203"/>
            <a:ext cx="17768432" cy="9198639"/>
          </a:xfrm>
          <a:prstGeom prst="rect">
            <a:avLst/>
          </a:prstGeom>
        </p:spPr>
      </p:pic>
      <p:sp>
        <p:nvSpPr>
          <p:cNvPr id="3" name="object 3"/>
          <p:cNvSpPr txBox="1">
            <a:spLocks noGrp="1"/>
          </p:cNvSpPr>
          <p:nvPr>
            <p:ph type="title"/>
          </p:nvPr>
        </p:nvSpPr>
        <p:spPr>
          <a:xfrm>
            <a:off x="2286000" y="1301448"/>
            <a:ext cx="11807543" cy="1120178"/>
          </a:xfrm>
          <a:prstGeom prst="rect">
            <a:avLst/>
          </a:prstGeom>
        </p:spPr>
        <p:txBody>
          <a:bodyPr vert="horz" wrap="square" lIns="0" tIns="12065" rIns="0" bIns="0" rtlCol="0">
            <a:spAutoFit/>
          </a:bodyPr>
          <a:lstStyle/>
          <a:p>
            <a:pPr marL="200025" algn="ctr">
              <a:lnSpc>
                <a:spcPct val="100000"/>
              </a:lnSpc>
              <a:spcBef>
                <a:spcPts val="95"/>
              </a:spcBef>
            </a:pPr>
            <a:r>
              <a:rPr sz="7200" spc="-425" dirty="0">
                <a:latin typeface="Times New Roman" panose="02020603050405020304" pitchFamily="18" charset="0"/>
                <a:cs typeface="Times New Roman" panose="02020603050405020304" pitchFamily="18" charset="0"/>
              </a:rPr>
              <a:t>Result &amp; Discussion</a:t>
            </a:r>
            <a:endParaRPr sz="7200" spc="60" dirty="0">
              <a:latin typeface="Times New Roman" panose="02020603050405020304" pitchFamily="18" charset="0"/>
              <a:cs typeface="Times New Roman" panose="02020603050405020304" pitchFamily="18" charset="0"/>
            </a:endParaRPr>
          </a:p>
        </p:txBody>
      </p:sp>
      <p:grpSp>
        <p:nvGrpSpPr>
          <p:cNvPr id="4" name="object 4"/>
          <p:cNvGrpSpPr/>
          <p:nvPr/>
        </p:nvGrpSpPr>
        <p:grpSpPr>
          <a:xfrm>
            <a:off x="497" y="9701735"/>
            <a:ext cx="241935" cy="143510"/>
            <a:chOff x="497" y="9701735"/>
            <a:chExt cx="241935" cy="143510"/>
          </a:xfrm>
        </p:grpSpPr>
        <p:pic>
          <p:nvPicPr>
            <p:cNvPr id="5" name="object 5"/>
            <p:cNvPicPr/>
            <p:nvPr/>
          </p:nvPicPr>
          <p:blipFill>
            <a:blip r:embed="rId3" cstate="print"/>
            <a:stretch>
              <a:fillRect/>
            </a:stretch>
          </p:blipFill>
          <p:spPr>
            <a:xfrm>
              <a:off x="497" y="9701735"/>
              <a:ext cx="103401" cy="91896"/>
            </a:xfrm>
            <a:prstGeom prst="rect">
              <a:avLst/>
            </a:prstGeom>
          </p:spPr>
        </p:pic>
        <p:pic>
          <p:nvPicPr>
            <p:cNvPr id="6" name="object 6"/>
            <p:cNvPicPr/>
            <p:nvPr/>
          </p:nvPicPr>
          <p:blipFill>
            <a:blip r:embed="rId4" cstate="print"/>
            <a:stretch>
              <a:fillRect/>
            </a:stretch>
          </p:blipFill>
          <p:spPr>
            <a:xfrm>
              <a:off x="150055" y="9756347"/>
              <a:ext cx="92312" cy="88847"/>
            </a:xfrm>
            <a:prstGeom prst="rect">
              <a:avLst/>
            </a:prstGeom>
          </p:spPr>
        </p:pic>
      </p:grpSp>
      <p:sp>
        <p:nvSpPr>
          <p:cNvPr id="7" name="object 7"/>
          <p:cNvSpPr txBox="1">
            <a:spLocks noGrp="1"/>
          </p:cNvSpPr>
          <p:nvPr>
            <p:ph type="body" idx="1"/>
          </p:nvPr>
        </p:nvSpPr>
        <p:spPr>
          <a:xfrm>
            <a:off x="2667000" y="2930401"/>
            <a:ext cx="9601200" cy="5220468"/>
          </a:xfrm>
          <a:prstGeom prst="rect">
            <a:avLst/>
          </a:prstGeom>
        </p:spPr>
        <p:txBody>
          <a:bodyPr vert="horz" wrap="square" lIns="0" tIns="12700" rIns="0" bIns="0" rtlCol="0">
            <a:spAutoFit/>
          </a:bodyPr>
          <a:lstStyle/>
          <a:p>
            <a:pPr marL="12700" marR="5080" algn="ctr">
              <a:lnSpc>
                <a:spcPct val="115799"/>
              </a:lnSpc>
              <a:spcBef>
                <a:spcPts val="100"/>
              </a:spcBef>
            </a:pPr>
            <a:r>
              <a:rPr lang="id-ID" sz="5400" b="1" i="1" dirty="0">
                <a:latin typeface="Times New Roman" panose="02020603050405020304" pitchFamily="18" charset="0"/>
                <a:ea typeface="Calibri" panose="020F0502020204030204" pitchFamily="34" charset="0"/>
              </a:rPr>
              <a:t>Result :</a:t>
            </a:r>
          </a:p>
          <a:p>
            <a:pPr marL="755650" marR="5080" indent="-742950" algn="l">
              <a:lnSpc>
                <a:spcPct val="115799"/>
              </a:lnSpc>
              <a:spcBef>
                <a:spcPts val="100"/>
              </a:spcBef>
              <a:buFont typeface="+mj-lt"/>
              <a:buAutoNum type="arabicPeriod"/>
            </a:pPr>
            <a:r>
              <a:rPr lang="en-US" sz="3600" b="1" i="1" dirty="0">
                <a:latin typeface="Times New Roman" panose="02020603050405020304" pitchFamily="18" charset="0"/>
                <a:ea typeface="Calibri" panose="020F0502020204030204" pitchFamily="34" charset="0"/>
              </a:rPr>
              <a:t>The Role of Teachers in Student Well-Being</a:t>
            </a:r>
            <a:r>
              <a:rPr lang="id-ID" sz="3600" b="1" i="1" dirty="0">
                <a:latin typeface="Times New Roman" panose="02020603050405020304" pitchFamily="18" charset="0"/>
                <a:ea typeface="Calibri" panose="020F0502020204030204" pitchFamily="34" charset="0"/>
              </a:rPr>
              <a:t> (Hattie, 2009)</a:t>
            </a:r>
            <a:endParaRPr lang="en-US" sz="3600" b="1" i="1" dirty="0">
              <a:latin typeface="Times New Roman" panose="02020603050405020304" pitchFamily="18" charset="0"/>
              <a:ea typeface="Calibri" panose="020F0502020204030204" pitchFamily="34" charset="0"/>
            </a:endParaRPr>
          </a:p>
          <a:p>
            <a:pPr marL="755650" marR="5080" indent="-742950" algn="l">
              <a:lnSpc>
                <a:spcPct val="115799"/>
              </a:lnSpc>
              <a:spcBef>
                <a:spcPts val="100"/>
              </a:spcBef>
              <a:buFont typeface="+mj-lt"/>
              <a:buAutoNum type="arabicPeriod"/>
            </a:pPr>
            <a:r>
              <a:rPr lang="en-US" sz="3600" b="1" i="1" dirty="0">
                <a:latin typeface="Times New Roman" panose="02020603050405020304" pitchFamily="18" charset="0"/>
                <a:ea typeface="Calibri" panose="020F0502020204030204" pitchFamily="34" charset="0"/>
              </a:rPr>
              <a:t>Marital Readiness in Adolescents</a:t>
            </a:r>
            <a:r>
              <a:rPr lang="id-ID" sz="3600" b="1" i="1" dirty="0">
                <a:latin typeface="Times New Roman" panose="02020603050405020304" pitchFamily="18" charset="0"/>
                <a:ea typeface="Calibri" panose="020F0502020204030204" pitchFamily="34" charset="0"/>
              </a:rPr>
              <a:t> (Carroll et al.,2009)</a:t>
            </a:r>
            <a:endParaRPr lang="en-US" sz="3600" b="1" i="1" dirty="0">
              <a:latin typeface="Times New Roman" panose="02020603050405020304" pitchFamily="18" charset="0"/>
              <a:ea typeface="Calibri" panose="020F0502020204030204" pitchFamily="34" charset="0"/>
            </a:endParaRPr>
          </a:p>
          <a:p>
            <a:pPr marL="755650" marR="5080" indent="-742950" algn="l">
              <a:lnSpc>
                <a:spcPct val="115799"/>
              </a:lnSpc>
              <a:spcBef>
                <a:spcPts val="100"/>
              </a:spcBef>
              <a:buFont typeface="+mj-lt"/>
              <a:buAutoNum type="arabicPeriod"/>
            </a:pPr>
            <a:r>
              <a:rPr lang="en-US" sz="3600" b="1" i="1" dirty="0">
                <a:latin typeface="Times New Roman" panose="02020603050405020304" pitchFamily="18" charset="0"/>
                <a:ea typeface="Calibri" panose="020F0502020204030204" pitchFamily="34" charset="0"/>
              </a:rPr>
              <a:t>Effectiveness of Online Group Guidance</a:t>
            </a:r>
            <a:r>
              <a:rPr lang="id-ID" sz="3600" b="1" i="1" dirty="0">
                <a:latin typeface="Times New Roman" panose="02020603050405020304" pitchFamily="18" charset="0"/>
                <a:ea typeface="Calibri" panose="020F0502020204030204" pitchFamily="34" charset="0"/>
              </a:rPr>
              <a:t> </a:t>
            </a:r>
            <a:r>
              <a:rPr lang="en-US" sz="3600" b="1" i="1" dirty="0">
                <a:latin typeface="Times New Roman" panose="02020603050405020304" pitchFamily="18" charset="0"/>
                <a:ea typeface="Calibri" panose="020F0502020204030204" pitchFamily="34" charset="0"/>
              </a:rPr>
              <a:t>(</a:t>
            </a:r>
            <a:r>
              <a:rPr lang="id-ID" sz="3600" b="1" i="1" dirty="0">
                <a:latin typeface="Times New Roman" panose="02020603050405020304" pitchFamily="18" charset="0"/>
                <a:ea typeface="Calibri" panose="020F0502020204030204" pitchFamily="34" charset="0"/>
              </a:rPr>
              <a:t>Paulk et al., 2020)</a:t>
            </a:r>
          </a:p>
          <a:p>
            <a:pPr marL="12700" marR="5080" algn="ctr">
              <a:lnSpc>
                <a:spcPct val="115799"/>
              </a:lnSpc>
              <a:spcBef>
                <a:spcPts val="100"/>
              </a:spcBef>
            </a:pPr>
            <a:endParaRPr lang="id-ID" sz="1400" b="1" i="1" spc="-20" dirty="0">
              <a:latin typeface="Times New Roman" panose="02020603050405020304" pitchFamily="18"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6504" y="3701704"/>
            <a:ext cx="4944745" cy="5556885"/>
          </a:xfrm>
          <a:custGeom>
            <a:avLst/>
            <a:gdLst/>
            <a:ahLst/>
            <a:cxnLst/>
            <a:rect l="l" t="t" r="r" b="b"/>
            <a:pathLst>
              <a:path w="4944745" h="5556884">
                <a:moveTo>
                  <a:pt x="4563769" y="5556594"/>
                </a:moveTo>
                <a:lnTo>
                  <a:pt x="380978" y="5556594"/>
                </a:lnTo>
                <a:lnTo>
                  <a:pt x="333187" y="5553626"/>
                </a:lnTo>
                <a:lnTo>
                  <a:pt x="287167" y="5544959"/>
                </a:lnTo>
                <a:lnTo>
                  <a:pt x="243275" y="5530950"/>
                </a:lnTo>
                <a:lnTo>
                  <a:pt x="201869" y="5511957"/>
                </a:lnTo>
                <a:lnTo>
                  <a:pt x="163305" y="5488335"/>
                </a:lnTo>
                <a:lnTo>
                  <a:pt x="127942" y="5460443"/>
                </a:lnTo>
                <a:lnTo>
                  <a:pt x="96134" y="5428637"/>
                </a:lnTo>
                <a:lnTo>
                  <a:pt x="68241" y="5393274"/>
                </a:lnTo>
                <a:lnTo>
                  <a:pt x="44619" y="5354710"/>
                </a:lnTo>
                <a:lnTo>
                  <a:pt x="25624" y="5313304"/>
                </a:lnTo>
                <a:lnTo>
                  <a:pt x="11614" y="5269411"/>
                </a:lnTo>
                <a:lnTo>
                  <a:pt x="2947" y="5223389"/>
                </a:lnTo>
                <a:lnTo>
                  <a:pt x="0" y="5175938"/>
                </a:lnTo>
                <a:lnTo>
                  <a:pt x="0" y="380656"/>
                </a:lnTo>
                <a:lnTo>
                  <a:pt x="2947" y="333205"/>
                </a:lnTo>
                <a:lnTo>
                  <a:pt x="11614" y="287183"/>
                </a:lnTo>
                <a:lnTo>
                  <a:pt x="25624" y="243290"/>
                </a:lnTo>
                <a:lnTo>
                  <a:pt x="44619" y="201883"/>
                </a:lnTo>
                <a:lnTo>
                  <a:pt x="68241" y="163320"/>
                </a:lnTo>
                <a:lnTo>
                  <a:pt x="96134" y="127957"/>
                </a:lnTo>
                <a:lnTo>
                  <a:pt x="127942" y="96151"/>
                </a:lnTo>
                <a:lnTo>
                  <a:pt x="163305" y="68258"/>
                </a:lnTo>
                <a:lnTo>
                  <a:pt x="201869" y="44637"/>
                </a:lnTo>
                <a:lnTo>
                  <a:pt x="243275" y="25643"/>
                </a:lnTo>
                <a:lnTo>
                  <a:pt x="287167" y="11635"/>
                </a:lnTo>
                <a:lnTo>
                  <a:pt x="333187" y="2968"/>
                </a:lnTo>
                <a:lnTo>
                  <a:pt x="380977" y="0"/>
                </a:lnTo>
                <a:lnTo>
                  <a:pt x="4563771" y="0"/>
                </a:lnTo>
                <a:lnTo>
                  <a:pt x="4611558" y="2968"/>
                </a:lnTo>
                <a:lnTo>
                  <a:pt x="4657576" y="11635"/>
                </a:lnTo>
                <a:lnTo>
                  <a:pt x="4701466" y="25643"/>
                </a:lnTo>
                <a:lnTo>
                  <a:pt x="4742872" y="44637"/>
                </a:lnTo>
                <a:lnTo>
                  <a:pt x="4781435" y="68258"/>
                </a:lnTo>
                <a:lnTo>
                  <a:pt x="4816800" y="96151"/>
                </a:lnTo>
                <a:lnTo>
                  <a:pt x="4848608" y="127957"/>
                </a:lnTo>
                <a:lnTo>
                  <a:pt x="4876502" y="163320"/>
                </a:lnTo>
                <a:lnTo>
                  <a:pt x="4900126" y="201883"/>
                </a:lnTo>
                <a:lnTo>
                  <a:pt x="4919122" y="243290"/>
                </a:lnTo>
                <a:lnTo>
                  <a:pt x="4933132" y="287183"/>
                </a:lnTo>
                <a:lnTo>
                  <a:pt x="4941801" y="333205"/>
                </a:lnTo>
                <a:lnTo>
                  <a:pt x="4944748" y="380656"/>
                </a:lnTo>
                <a:lnTo>
                  <a:pt x="4944748" y="5175938"/>
                </a:lnTo>
                <a:lnTo>
                  <a:pt x="4941801" y="5223389"/>
                </a:lnTo>
                <a:lnTo>
                  <a:pt x="4933132" y="5269411"/>
                </a:lnTo>
                <a:lnTo>
                  <a:pt x="4919122" y="5313304"/>
                </a:lnTo>
                <a:lnTo>
                  <a:pt x="4900126" y="5354710"/>
                </a:lnTo>
                <a:lnTo>
                  <a:pt x="4876502" y="5393274"/>
                </a:lnTo>
                <a:lnTo>
                  <a:pt x="4848608" y="5428637"/>
                </a:lnTo>
                <a:lnTo>
                  <a:pt x="4816800" y="5460443"/>
                </a:lnTo>
                <a:lnTo>
                  <a:pt x="4781435" y="5488335"/>
                </a:lnTo>
                <a:lnTo>
                  <a:pt x="4742872" y="5511957"/>
                </a:lnTo>
                <a:lnTo>
                  <a:pt x="4701466" y="5530950"/>
                </a:lnTo>
                <a:lnTo>
                  <a:pt x="4657576" y="5544959"/>
                </a:lnTo>
                <a:lnTo>
                  <a:pt x="4611558" y="5553626"/>
                </a:lnTo>
                <a:lnTo>
                  <a:pt x="4563769" y="5556594"/>
                </a:lnTo>
                <a:close/>
              </a:path>
            </a:pathLst>
          </a:custGeom>
          <a:solidFill>
            <a:srgbClr val="BDD5C7"/>
          </a:solidFill>
        </p:spPr>
        <p:txBody>
          <a:bodyPr wrap="square" lIns="0" tIns="0" rIns="0" bIns="0" rtlCol="0"/>
          <a:lstStyle/>
          <a:p>
            <a:endParaRPr sz="3600" dirty="0"/>
          </a:p>
        </p:txBody>
      </p:sp>
      <p:grpSp>
        <p:nvGrpSpPr>
          <p:cNvPr id="3" name="object 3"/>
          <p:cNvGrpSpPr/>
          <p:nvPr/>
        </p:nvGrpSpPr>
        <p:grpSpPr>
          <a:xfrm>
            <a:off x="0" y="1643976"/>
            <a:ext cx="2238375" cy="1124585"/>
            <a:chOff x="0" y="1643976"/>
            <a:chExt cx="2238375" cy="1124585"/>
          </a:xfrm>
        </p:grpSpPr>
        <p:sp>
          <p:nvSpPr>
            <p:cNvPr id="4" name="object 4"/>
            <p:cNvSpPr/>
            <p:nvPr/>
          </p:nvSpPr>
          <p:spPr>
            <a:xfrm>
              <a:off x="0" y="1643976"/>
              <a:ext cx="2218055" cy="624205"/>
            </a:xfrm>
            <a:custGeom>
              <a:avLst/>
              <a:gdLst/>
              <a:ahLst/>
              <a:cxnLst/>
              <a:rect l="l" t="t" r="r" b="b"/>
              <a:pathLst>
                <a:path w="2218055" h="624205">
                  <a:moveTo>
                    <a:pt x="0" y="623766"/>
                  </a:moveTo>
                  <a:lnTo>
                    <a:pt x="0" y="339370"/>
                  </a:lnTo>
                  <a:lnTo>
                    <a:pt x="15742" y="328615"/>
                  </a:lnTo>
                  <a:lnTo>
                    <a:pt x="49636" y="308887"/>
                  </a:lnTo>
                  <a:lnTo>
                    <a:pt x="113896" y="279873"/>
                  </a:lnTo>
                  <a:lnTo>
                    <a:pt x="189919" y="258424"/>
                  </a:lnTo>
                  <a:lnTo>
                    <a:pt x="236804" y="251583"/>
                  </a:lnTo>
                  <a:lnTo>
                    <a:pt x="284082" y="249325"/>
                  </a:lnTo>
                  <a:lnTo>
                    <a:pt x="331525" y="251618"/>
                  </a:lnTo>
                  <a:lnTo>
                    <a:pt x="378904" y="258431"/>
                  </a:lnTo>
                  <a:lnTo>
                    <a:pt x="425990" y="269732"/>
                  </a:lnTo>
                  <a:lnTo>
                    <a:pt x="472555" y="285489"/>
                  </a:lnTo>
                  <a:lnTo>
                    <a:pt x="518371" y="305672"/>
                  </a:lnTo>
                  <a:lnTo>
                    <a:pt x="563209" y="330248"/>
                  </a:lnTo>
                  <a:lnTo>
                    <a:pt x="605378" y="355008"/>
                  </a:lnTo>
                  <a:lnTo>
                    <a:pt x="650398" y="379147"/>
                  </a:lnTo>
                  <a:lnTo>
                    <a:pt x="694655" y="399154"/>
                  </a:lnTo>
                  <a:lnTo>
                    <a:pt x="734538" y="411520"/>
                  </a:lnTo>
                  <a:lnTo>
                    <a:pt x="766433" y="412735"/>
                  </a:lnTo>
                  <a:lnTo>
                    <a:pt x="799375" y="394489"/>
                  </a:lnTo>
                  <a:lnTo>
                    <a:pt x="834578" y="358044"/>
                  </a:lnTo>
                  <a:lnTo>
                    <a:pt x="869118" y="312067"/>
                  </a:lnTo>
                  <a:lnTo>
                    <a:pt x="900072" y="265220"/>
                  </a:lnTo>
                  <a:lnTo>
                    <a:pt x="913045" y="245772"/>
                  </a:lnTo>
                  <a:lnTo>
                    <a:pt x="955757" y="191148"/>
                  </a:lnTo>
                  <a:lnTo>
                    <a:pt x="985461" y="159196"/>
                  </a:lnTo>
                  <a:lnTo>
                    <a:pt x="1020706" y="126301"/>
                  </a:lnTo>
                  <a:lnTo>
                    <a:pt x="1061475" y="94074"/>
                  </a:lnTo>
                  <a:lnTo>
                    <a:pt x="1107751" y="64127"/>
                  </a:lnTo>
                  <a:lnTo>
                    <a:pt x="1159514" y="38072"/>
                  </a:lnTo>
                  <a:lnTo>
                    <a:pt x="1216747" y="17521"/>
                  </a:lnTo>
                  <a:lnTo>
                    <a:pt x="1279434" y="4086"/>
                  </a:lnTo>
                  <a:lnTo>
                    <a:pt x="1353146" y="0"/>
                  </a:lnTo>
                  <a:lnTo>
                    <a:pt x="1395173" y="3248"/>
                  </a:lnTo>
                  <a:lnTo>
                    <a:pt x="1440201" y="11172"/>
                  </a:lnTo>
                  <a:lnTo>
                    <a:pt x="1487900" y="24631"/>
                  </a:lnTo>
                  <a:lnTo>
                    <a:pt x="1537935" y="44487"/>
                  </a:lnTo>
                  <a:lnTo>
                    <a:pt x="1589975" y="71600"/>
                  </a:lnTo>
                  <a:lnTo>
                    <a:pt x="1643685" y="106830"/>
                  </a:lnTo>
                  <a:lnTo>
                    <a:pt x="1698733" y="151038"/>
                  </a:lnTo>
                  <a:lnTo>
                    <a:pt x="1738385" y="183009"/>
                  </a:lnTo>
                  <a:lnTo>
                    <a:pt x="1782923" y="211105"/>
                  </a:lnTo>
                  <a:lnTo>
                    <a:pt x="1829247" y="229227"/>
                  </a:lnTo>
                  <a:lnTo>
                    <a:pt x="1874256" y="231273"/>
                  </a:lnTo>
                  <a:lnTo>
                    <a:pt x="1915280" y="213613"/>
                  </a:lnTo>
                  <a:lnTo>
                    <a:pt x="1951415" y="181359"/>
                  </a:lnTo>
                  <a:lnTo>
                    <a:pt x="1982210" y="141360"/>
                  </a:lnTo>
                  <a:lnTo>
                    <a:pt x="2007213" y="100467"/>
                  </a:lnTo>
                  <a:lnTo>
                    <a:pt x="2025970" y="65529"/>
                  </a:lnTo>
                  <a:lnTo>
                    <a:pt x="2030741" y="56157"/>
                  </a:lnTo>
                  <a:lnTo>
                    <a:pt x="2035745" y="46914"/>
                  </a:lnTo>
                  <a:lnTo>
                    <a:pt x="2040982" y="37801"/>
                  </a:lnTo>
                  <a:lnTo>
                    <a:pt x="2046451" y="28817"/>
                  </a:lnTo>
                  <a:lnTo>
                    <a:pt x="2217212" y="141873"/>
                  </a:lnTo>
                  <a:lnTo>
                    <a:pt x="2217621" y="141207"/>
                  </a:lnTo>
                  <a:lnTo>
                    <a:pt x="2215932" y="144023"/>
                  </a:lnTo>
                  <a:lnTo>
                    <a:pt x="2192942" y="187563"/>
                  </a:lnTo>
                  <a:lnTo>
                    <a:pt x="2174504" y="220057"/>
                  </a:lnTo>
                  <a:lnTo>
                    <a:pt x="2151807" y="255865"/>
                  </a:lnTo>
                  <a:lnTo>
                    <a:pt x="2124587" y="293064"/>
                  </a:lnTo>
                  <a:lnTo>
                    <a:pt x="2092583" y="329731"/>
                  </a:lnTo>
                  <a:lnTo>
                    <a:pt x="2055533" y="363941"/>
                  </a:lnTo>
                  <a:lnTo>
                    <a:pt x="2013173" y="393772"/>
                  </a:lnTo>
                  <a:lnTo>
                    <a:pt x="1965243" y="417300"/>
                  </a:lnTo>
                  <a:lnTo>
                    <a:pt x="1911480" y="432602"/>
                  </a:lnTo>
                  <a:lnTo>
                    <a:pt x="1870517" y="437394"/>
                  </a:lnTo>
                  <a:lnTo>
                    <a:pt x="1856744" y="437722"/>
                  </a:lnTo>
                  <a:lnTo>
                    <a:pt x="1815887" y="434994"/>
                  </a:lnTo>
                  <a:lnTo>
                    <a:pt x="1774615" y="426816"/>
                  </a:lnTo>
                  <a:lnTo>
                    <a:pt x="1732961" y="413200"/>
                  </a:lnTo>
                  <a:lnTo>
                    <a:pt x="1690956" y="394159"/>
                  </a:lnTo>
                  <a:lnTo>
                    <a:pt x="1648631" y="369703"/>
                  </a:lnTo>
                  <a:lnTo>
                    <a:pt x="1606018" y="339845"/>
                  </a:lnTo>
                  <a:lnTo>
                    <a:pt x="1563148" y="304595"/>
                  </a:lnTo>
                  <a:lnTo>
                    <a:pt x="1519750" y="269868"/>
                  </a:lnTo>
                  <a:lnTo>
                    <a:pt x="1476638" y="242499"/>
                  </a:lnTo>
                  <a:lnTo>
                    <a:pt x="1433867" y="222498"/>
                  </a:lnTo>
                  <a:lnTo>
                    <a:pt x="1391494" y="209874"/>
                  </a:lnTo>
                  <a:lnTo>
                    <a:pt x="1349572" y="204637"/>
                  </a:lnTo>
                  <a:lnTo>
                    <a:pt x="1308158" y="206798"/>
                  </a:lnTo>
                  <a:lnTo>
                    <a:pt x="1257466" y="219662"/>
                  </a:lnTo>
                  <a:lnTo>
                    <a:pt x="1210352" y="241796"/>
                  </a:lnTo>
                  <a:lnTo>
                    <a:pt x="1167575" y="270788"/>
                  </a:lnTo>
                  <a:lnTo>
                    <a:pt x="1129897" y="304227"/>
                  </a:lnTo>
                  <a:lnTo>
                    <a:pt x="1098079" y="339700"/>
                  </a:lnTo>
                  <a:lnTo>
                    <a:pt x="1072882" y="374794"/>
                  </a:lnTo>
                  <a:lnTo>
                    <a:pt x="1041160" y="423032"/>
                  </a:lnTo>
                  <a:lnTo>
                    <a:pt x="1011886" y="463772"/>
                  </a:lnTo>
                  <a:lnTo>
                    <a:pt x="984245" y="498079"/>
                  </a:lnTo>
                  <a:lnTo>
                    <a:pt x="957419" y="527020"/>
                  </a:lnTo>
                  <a:lnTo>
                    <a:pt x="921875" y="558650"/>
                  </a:lnTo>
                  <a:lnTo>
                    <a:pt x="885275" y="583445"/>
                  </a:lnTo>
                  <a:lnTo>
                    <a:pt x="847369" y="601558"/>
                  </a:lnTo>
                  <a:lnTo>
                    <a:pt x="807907" y="613143"/>
                  </a:lnTo>
                  <a:lnTo>
                    <a:pt x="767772" y="618282"/>
                  </a:lnTo>
                  <a:lnTo>
                    <a:pt x="727306" y="617331"/>
                  </a:lnTo>
                  <a:lnTo>
                    <a:pt x="686144" y="610681"/>
                  </a:lnTo>
                  <a:lnTo>
                    <a:pt x="643924" y="598723"/>
                  </a:lnTo>
                  <a:lnTo>
                    <a:pt x="600281" y="581847"/>
                  </a:lnTo>
                  <a:lnTo>
                    <a:pt x="554850" y="560443"/>
                  </a:lnTo>
                  <a:lnTo>
                    <a:pt x="507267" y="534903"/>
                  </a:lnTo>
                  <a:lnTo>
                    <a:pt x="457169" y="505617"/>
                  </a:lnTo>
                  <a:lnTo>
                    <a:pt x="406445" y="479630"/>
                  </a:lnTo>
                  <a:lnTo>
                    <a:pt x="355165" y="462599"/>
                  </a:lnTo>
                  <a:lnTo>
                    <a:pt x="303795" y="454583"/>
                  </a:lnTo>
                  <a:lnTo>
                    <a:pt x="252798" y="455642"/>
                  </a:lnTo>
                  <a:lnTo>
                    <a:pt x="202640" y="465833"/>
                  </a:lnTo>
                  <a:lnTo>
                    <a:pt x="162650" y="481109"/>
                  </a:lnTo>
                  <a:lnTo>
                    <a:pt x="124019" y="502279"/>
                  </a:lnTo>
                  <a:lnTo>
                    <a:pt x="86867" y="529225"/>
                  </a:lnTo>
                  <a:lnTo>
                    <a:pt x="51316" y="561825"/>
                  </a:lnTo>
                  <a:lnTo>
                    <a:pt x="17486" y="599960"/>
                  </a:lnTo>
                  <a:lnTo>
                    <a:pt x="0" y="623766"/>
                  </a:lnTo>
                  <a:close/>
                </a:path>
              </a:pathLst>
            </a:custGeom>
            <a:solidFill>
              <a:srgbClr val="F2AB5E"/>
            </a:solidFill>
          </p:spPr>
          <p:txBody>
            <a:bodyPr wrap="square" lIns="0" tIns="0" rIns="0" bIns="0" rtlCol="0"/>
            <a:lstStyle/>
            <a:p>
              <a:endParaRPr/>
            </a:p>
          </p:txBody>
        </p:sp>
        <p:sp>
          <p:nvSpPr>
            <p:cNvPr id="5" name="object 5"/>
            <p:cNvSpPr/>
            <p:nvPr/>
          </p:nvSpPr>
          <p:spPr>
            <a:xfrm>
              <a:off x="0" y="2143808"/>
              <a:ext cx="2238375" cy="624840"/>
            </a:xfrm>
            <a:custGeom>
              <a:avLst/>
              <a:gdLst/>
              <a:ahLst/>
              <a:cxnLst/>
              <a:rect l="l" t="t" r="r" b="b"/>
              <a:pathLst>
                <a:path w="2238375" h="624839">
                  <a:moveTo>
                    <a:pt x="0" y="624468"/>
                  </a:moveTo>
                  <a:lnTo>
                    <a:pt x="0" y="324774"/>
                  </a:lnTo>
                  <a:lnTo>
                    <a:pt x="1561" y="323530"/>
                  </a:lnTo>
                  <a:lnTo>
                    <a:pt x="36223" y="299848"/>
                  </a:lnTo>
                  <a:lnTo>
                    <a:pt x="70117" y="280120"/>
                  </a:lnTo>
                  <a:lnTo>
                    <a:pt x="134378" y="251107"/>
                  </a:lnTo>
                  <a:lnTo>
                    <a:pt x="210386" y="229658"/>
                  </a:lnTo>
                  <a:lnTo>
                    <a:pt x="257265" y="222816"/>
                  </a:lnTo>
                  <a:lnTo>
                    <a:pt x="304541" y="220558"/>
                  </a:lnTo>
                  <a:lnTo>
                    <a:pt x="351985" y="222851"/>
                  </a:lnTo>
                  <a:lnTo>
                    <a:pt x="399368" y="229664"/>
                  </a:lnTo>
                  <a:lnTo>
                    <a:pt x="446460" y="240965"/>
                  </a:lnTo>
                  <a:lnTo>
                    <a:pt x="493030" y="256723"/>
                  </a:lnTo>
                  <a:lnTo>
                    <a:pt x="538851" y="276905"/>
                  </a:lnTo>
                  <a:lnTo>
                    <a:pt x="583691" y="301481"/>
                  </a:lnTo>
                  <a:lnTo>
                    <a:pt x="636524" y="331593"/>
                  </a:lnTo>
                  <a:lnTo>
                    <a:pt x="685176" y="355396"/>
                  </a:lnTo>
                  <a:lnTo>
                    <a:pt x="729778" y="372941"/>
                  </a:lnTo>
                  <a:lnTo>
                    <a:pt x="770459" y="384278"/>
                  </a:lnTo>
                  <a:lnTo>
                    <a:pt x="807348" y="389456"/>
                  </a:lnTo>
                  <a:lnTo>
                    <a:pt x="840575" y="388526"/>
                  </a:lnTo>
                  <a:lnTo>
                    <a:pt x="895997" y="370543"/>
                  </a:lnTo>
                  <a:lnTo>
                    <a:pt x="930461" y="346418"/>
                  </a:lnTo>
                  <a:lnTo>
                    <a:pt x="968998" y="307013"/>
                  </a:lnTo>
                  <a:lnTo>
                    <a:pt x="1011285" y="248435"/>
                  </a:lnTo>
                  <a:lnTo>
                    <a:pt x="1041899" y="204225"/>
                  </a:lnTo>
                  <a:lnTo>
                    <a:pt x="1074639" y="164707"/>
                  </a:lnTo>
                  <a:lnTo>
                    <a:pt x="1109463" y="129921"/>
                  </a:lnTo>
                  <a:lnTo>
                    <a:pt x="1146327" y="99909"/>
                  </a:lnTo>
                  <a:lnTo>
                    <a:pt x="1185189" y="74710"/>
                  </a:lnTo>
                  <a:lnTo>
                    <a:pt x="1226005" y="54365"/>
                  </a:lnTo>
                  <a:lnTo>
                    <a:pt x="1268732" y="38914"/>
                  </a:lnTo>
                  <a:lnTo>
                    <a:pt x="1310855" y="28790"/>
                  </a:lnTo>
                  <a:lnTo>
                    <a:pt x="1354459" y="23128"/>
                  </a:lnTo>
                  <a:lnTo>
                    <a:pt x="1399510" y="21924"/>
                  </a:lnTo>
                  <a:lnTo>
                    <a:pt x="1445975" y="25171"/>
                  </a:lnTo>
                  <a:lnTo>
                    <a:pt x="1493823" y="32864"/>
                  </a:lnTo>
                  <a:lnTo>
                    <a:pt x="1543020" y="44997"/>
                  </a:lnTo>
                  <a:lnTo>
                    <a:pt x="1593532" y="61566"/>
                  </a:lnTo>
                  <a:lnTo>
                    <a:pt x="1645328" y="82564"/>
                  </a:lnTo>
                  <a:lnTo>
                    <a:pt x="1698374" y="107986"/>
                  </a:lnTo>
                  <a:lnTo>
                    <a:pt x="1760071" y="136429"/>
                  </a:lnTo>
                  <a:lnTo>
                    <a:pt x="1813008" y="153878"/>
                  </a:lnTo>
                  <a:lnTo>
                    <a:pt x="1858401" y="161186"/>
                  </a:lnTo>
                  <a:lnTo>
                    <a:pt x="1897465" y="159205"/>
                  </a:lnTo>
                  <a:lnTo>
                    <a:pt x="1961472" y="130788"/>
                  </a:lnTo>
                  <a:lnTo>
                    <a:pt x="2014753" y="75446"/>
                  </a:lnTo>
                  <a:lnTo>
                    <a:pt x="2040411" y="39809"/>
                  </a:lnTo>
                  <a:lnTo>
                    <a:pt x="2067034" y="0"/>
                  </a:lnTo>
                  <a:lnTo>
                    <a:pt x="2237795" y="113055"/>
                  </a:lnTo>
                  <a:lnTo>
                    <a:pt x="2216529" y="144867"/>
                  </a:lnTo>
                  <a:lnTo>
                    <a:pt x="2192906" y="178456"/>
                  </a:lnTo>
                  <a:lnTo>
                    <a:pt x="2166546" y="212613"/>
                  </a:lnTo>
                  <a:lnTo>
                    <a:pt x="2137066" y="246132"/>
                  </a:lnTo>
                  <a:lnTo>
                    <a:pt x="2104086" y="277806"/>
                  </a:lnTo>
                  <a:lnTo>
                    <a:pt x="2067224" y="306428"/>
                  </a:lnTo>
                  <a:lnTo>
                    <a:pt x="2026099" y="330791"/>
                  </a:lnTo>
                  <a:lnTo>
                    <a:pt x="1980330" y="349687"/>
                  </a:lnTo>
                  <a:lnTo>
                    <a:pt x="1929535" y="361910"/>
                  </a:lnTo>
                  <a:lnTo>
                    <a:pt x="1873334" y="366253"/>
                  </a:lnTo>
                  <a:lnTo>
                    <a:pt x="1834886" y="364392"/>
                  </a:lnTo>
                  <a:lnTo>
                    <a:pt x="1794031" y="358606"/>
                  </a:lnTo>
                  <a:lnTo>
                    <a:pt x="1750672" y="348588"/>
                  </a:lnTo>
                  <a:lnTo>
                    <a:pt x="1704714" y="334029"/>
                  </a:lnTo>
                  <a:lnTo>
                    <a:pt x="1656063" y="314623"/>
                  </a:lnTo>
                  <a:lnTo>
                    <a:pt x="1604622" y="290063"/>
                  </a:lnTo>
                  <a:lnTo>
                    <a:pt x="1539874" y="260188"/>
                  </a:lnTo>
                  <a:lnTo>
                    <a:pt x="1481948" y="240298"/>
                  </a:lnTo>
                  <a:lnTo>
                    <a:pt x="1430339" y="229470"/>
                  </a:lnTo>
                  <a:lnTo>
                    <a:pt x="1384542" y="226780"/>
                  </a:lnTo>
                  <a:lnTo>
                    <a:pt x="1344051" y="231303"/>
                  </a:lnTo>
                  <a:lnTo>
                    <a:pt x="1276968" y="258291"/>
                  </a:lnTo>
                  <a:lnTo>
                    <a:pt x="1225047" y="303042"/>
                  </a:lnTo>
                  <a:lnTo>
                    <a:pt x="1184248" y="358163"/>
                  </a:lnTo>
                  <a:lnTo>
                    <a:pt x="1146265" y="412879"/>
                  </a:lnTo>
                  <a:lnTo>
                    <a:pt x="1107279" y="459344"/>
                  </a:lnTo>
                  <a:lnTo>
                    <a:pt x="1067450" y="498043"/>
                  </a:lnTo>
                  <a:lnTo>
                    <a:pt x="1026936" y="529460"/>
                  </a:lnTo>
                  <a:lnTo>
                    <a:pt x="985895" y="554079"/>
                  </a:lnTo>
                  <a:lnTo>
                    <a:pt x="944486" y="572384"/>
                  </a:lnTo>
                  <a:lnTo>
                    <a:pt x="902867" y="584859"/>
                  </a:lnTo>
                  <a:lnTo>
                    <a:pt x="861196" y="591989"/>
                  </a:lnTo>
                  <a:lnTo>
                    <a:pt x="819633" y="594259"/>
                  </a:lnTo>
                  <a:lnTo>
                    <a:pt x="766667" y="590841"/>
                  </a:lnTo>
                  <a:lnTo>
                    <a:pt x="714573" y="581265"/>
                  </a:lnTo>
                  <a:lnTo>
                    <a:pt x="663656" y="566545"/>
                  </a:lnTo>
                  <a:lnTo>
                    <a:pt x="614218" y="547693"/>
                  </a:lnTo>
                  <a:lnTo>
                    <a:pt x="566561" y="525725"/>
                  </a:lnTo>
                  <a:lnTo>
                    <a:pt x="520989" y="501653"/>
                  </a:lnTo>
                  <a:lnTo>
                    <a:pt x="477803" y="476492"/>
                  </a:lnTo>
                  <a:lnTo>
                    <a:pt x="427004" y="450532"/>
                  </a:lnTo>
                  <a:lnTo>
                    <a:pt x="375680" y="433528"/>
                  </a:lnTo>
                  <a:lnTo>
                    <a:pt x="324286" y="425551"/>
                  </a:lnTo>
                  <a:lnTo>
                    <a:pt x="273281" y="426672"/>
                  </a:lnTo>
                  <a:lnTo>
                    <a:pt x="223121" y="436964"/>
                  </a:lnTo>
                  <a:lnTo>
                    <a:pt x="183131" y="452274"/>
                  </a:lnTo>
                  <a:lnTo>
                    <a:pt x="144500" y="473470"/>
                  </a:lnTo>
                  <a:lnTo>
                    <a:pt x="107349" y="500433"/>
                  </a:lnTo>
                  <a:lnTo>
                    <a:pt x="71798" y="533046"/>
                  </a:lnTo>
                  <a:lnTo>
                    <a:pt x="37967" y="571188"/>
                  </a:lnTo>
                  <a:lnTo>
                    <a:pt x="5979" y="614741"/>
                  </a:lnTo>
                  <a:lnTo>
                    <a:pt x="0" y="624468"/>
                  </a:lnTo>
                  <a:close/>
                </a:path>
              </a:pathLst>
            </a:custGeom>
            <a:solidFill>
              <a:srgbClr val="ACCC6A"/>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497" y="9701735"/>
            <a:ext cx="103401" cy="91896"/>
          </a:xfrm>
          <a:prstGeom prst="rect">
            <a:avLst/>
          </a:prstGeom>
        </p:spPr>
      </p:pic>
      <p:pic>
        <p:nvPicPr>
          <p:cNvPr id="7" name="object 7"/>
          <p:cNvPicPr/>
          <p:nvPr/>
        </p:nvPicPr>
        <p:blipFill>
          <a:blip r:embed="rId3" cstate="print"/>
          <a:stretch>
            <a:fillRect/>
          </a:stretch>
        </p:blipFill>
        <p:spPr>
          <a:xfrm>
            <a:off x="150055" y="9756347"/>
            <a:ext cx="92312" cy="88847"/>
          </a:xfrm>
          <a:prstGeom prst="rect">
            <a:avLst/>
          </a:prstGeom>
        </p:spPr>
      </p:pic>
      <p:sp>
        <p:nvSpPr>
          <p:cNvPr id="8" name="object 8"/>
          <p:cNvSpPr/>
          <p:nvPr/>
        </p:nvSpPr>
        <p:spPr>
          <a:xfrm>
            <a:off x="314166" y="9028272"/>
            <a:ext cx="2364105" cy="1004569"/>
          </a:xfrm>
          <a:custGeom>
            <a:avLst/>
            <a:gdLst/>
            <a:ahLst/>
            <a:cxnLst/>
            <a:rect l="l" t="t" r="r" b="b"/>
            <a:pathLst>
              <a:path w="2364105" h="1004570">
                <a:moveTo>
                  <a:pt x="41894" y="796289"/>
                </a:moveTo>
                <a:lnTo>
                  <a:pt x="3326" y="811529"/>
                </a:lnTo>
                <a:lnTo>
                  <a:pt x="0" y="824229"/>
                </a:lnTo>
                <a:lnTo>
                  <a:pt x="554" y="829309"/>
                </a:lnTo>
                <a:lnTo>
                  <a:pt x="23576" y="864869"/>
                </a:lnTo>
                <a:lnTo>
                  <a:pt x="70310" y="891539"/>
                </a:lnTo>
                <a:lnTo>
                  <a:pt x="109240" y="905509"/>
                </a:lnTo>
                <a:lnTo>
                  <a:pt x="188645" y="928369"/>
                </a:lnTo>
                <a:lnTo>
                  <a:pt x="271064" y="951229"/>
                </a:lnTo>
                <a:lnTo>
                  <a:pt x="312593" y="961389"/>
                </a:lnTo>
                <a:lnTo>
                  <a:pt x="354420" y="970279"/>
                </a:lnTo>
                <a:lnTo>
                  <a:pt x="405019" y="979169"/>
                </a:lnTo>
                <a:lnTo>
                  <a:pt x="455700" y="986789"/>
                </a:lnTo>
                <a:lnTo>
                  <a:pt x="506455" y="993139"/>
                </a:lnTo>
                <a:lnTo>
                  <a:pt x="557280" y="998219"/>
                </a:lnTo>
                <a:lnTo>
                  <a:pt x="608168" y="1002029"/>
                </a:lnTo>
                <a:lnTo>
                  <a:pt x="659114" y="1004569"/>
                </a:lnTo>
                <a:lnTo>
                  <a:pt x="761157" y="1004569"/>
                </a:lnTo>
                <a:lnTo>
                  <a:pt x="863361" y="999489"/>
                </a:lnTo>
                <a:lnTo>
                  <a:pt x="914509" y="994409"/>
                </a:lnTo>
                <a:lnTo>
                  <a:pt x="965680" y="988059"/>
                </a:lnTo>
                <a:lnTo>
                  <a:pt x="1013443" y="980439"/>
                </a:lnTo>
                <a:lnTo>
                  <a:pt x="1060637" y="970279"/>
                </a:lnTo>
                <a:lnTo>
                  <a:pt x="1107199" y="957579"/>
                </a:lnTo>
                <a:lnTo>
                  <a:pt x="1153068" y="942339"/>
                </a:lnTo>
                <a:lnTo>
                  <a:pt x="1198182" y="925829"/>
                </a:lnTo>
                <a:lnTo>
                  <a:pt x="1234174" y="909319"/>
                </a:lnTo>
                <a:lnTo>
                  <a:pt x="677242" y="909319"/>
                </a:lnTo>
                <a:lnTo>
                  <a:pt x="622349" y="906779"/>
                </a:lnTo>
                <a:lnTo>
                  <a:pt x="567547" y="902969"/>
                </a:lnTo>
                <a:lnTo>
                  <a:pt x="512877" y="897889"/>
                </a:lnTo>
                <a:lnTo>
                  <a:pt x="458375" y="891539"/>
                </a:lnTo>
                <a:lnTo>
                  <a:pt x="407937" y="883919"/>
                </a:lnTo>
                <a:lnTo>
                  <a:pt x="357694" y="875029"/>
                </a:lnTo>
                <a:lnTo>
                  <a:pt x="307685" y="864869"/>
                </a:lnTo>
                <a:lnTo>
                  <a:pt x="257949" y="853439"/>
                </a:lnTo>
                <a:lnTo>
                  <a:pt x="209733" y="840739"/>
                </a:lnTo>
                <a:lnTo>
                  <a:pt x="114236" y="812799"/>
                </a:lnTo>
                <a:lnTo>
                  <a:pt x="66254" y="800099"/>
                </a:lnTo>
                <a:lnTo>
                  <a:pt x="54178" y="797559"/>
                </a:lnTo>
                <a:lnTo>
                  <a:pt x="41894" y="796289"/>
                </a:lnTo>
                <a:close/>
              </a:path>
              <a:path w="2364105" h="1004570">
                <a:moveTo>
                  <a:pt x="593791" y="123189"/>
                </a:moveTo>
                <a:lnTo>
                  <a:pt x="542923" y="126999"/>
                </a:lnTo>
                <a:lnTo>
                  <a:pt x="492334" y="137159"/>
                </a:lnTo>
                <a:lnTo>
                  <a:pt x="430377" y="157479"/>
                </a:lnTo>
                <a:lnTo>
                  <a:pt x="373409" y="186689"/>
                </a:lnTo>
                <a:lnTo>
                  <a:pt x="340593" y="217169"/>
                </a:lnTo>
                <a:lnTo>
                  <a:pt x="320592" y="252729"/>
                </a:lnTo>
                <a:lnTo>
                  <a:pt x="313810" y="292099"/>
                </a:lnTo>
                <a:lnTo>
                  <a:pt x="320654" y="332739"/>
                </a:lnTo>
                <a:lnTo>
                  <a:pt x="341529" y="372109"/>
                </a:lnTo>
                <a:lnTo>
                  <a:pt x="390059" y="426719"/>
                </a:lnTo>
                <a:lnTo>
                  <a:pt x="447010" y="473709"/>
                </a:lnTo>
                <a:lnTo>
                  <a:pt x="487595" y="501649"/>
                </a:lnTo>
                <a:lnTo>
                  <a:pt x="529356" y="525779"/>
                </a:lnTo>
                <a:lnTo>
                  <a:pt x="572193" y="548639"/>
                </a:lnTo>
                <a:lnTo>
                  <a:pt x="616009" y="568959"/>
                </a:lnTo>
                <a:lnTo>
                  <a:pt x="660706" y="588009"/>
                </a:lnTo>
                <a:lnTo>
                  <a:pt x="706186" y="604519"/>
                </a:lnTo>
                <a:lnTo>
                  <a:pt x="752350" y="619759"/>
                </a:lnTo>
                <a:lnTo>
                  <a:pt x="799100" y="633729"/>
                </a:lnTo>
                <a:lnTo>
                  <a:pt x="846339" y="646429"/>
                </a:lnTo>
                <a:lnTo>
                  <a:pt x="896976" y="657859"/>
                </a:lnTo>
                <a:lnTo>
                  <a:pt x="947834" y="668019"/>
                </a:lnTo>
                <a:lnTo>
                  <a:pt x="998900" y="676909"/>
                </a:lnTo>
                <a:lnTo>
                  <a:pt x="1050161" y="684529"/>
                </a:lnTo>
                <a:lnTo>
                  <a:pt x="1101604" y="690879"/>
                </a:lnTo>
                <a:lnTo>
                  <a:pt x="1204984" y="698499"/>
                </a:lnTo>
                <a:lnTo>
                  <a:pt x="1256895" y="701039"/>
                </a:lnTo>
                <a:lnTo>
                  <a:pt x="1314972" y="701039"/>
                </a:lnTo>
                <a:lnTo>
                  <a:pt x="1312550" y="728979"/>
                </a:lnTo>
                <a:lnTo>
                  <a:pt x="1272519" y="775969"/>
                </a:lnTo>
                <a:lnTo>
                  <a:pt x="1207141" y="814069"/>
                </a:lnTo>
                <a:lnTo>
                  <a:pt x="1163333" y="834389"/>
                </a:lnTo>
                <a:lnTo>
                  <a:pt x="1118522" y="852169"/>
                </a:lnTo>
                <a:lnTo>
                  <a:pt x="1072834" y="867409"/>
                </a:lnTo>
                <a:lnTo>
                  <a:pt x="1026390" y="878839"/>
                </a:lnTo>
                <a:lnTo>
                  <a:pt x="979315" y="888999"/>
                </a:lnTo>
                <a:lnTo>
                  <a:pt x="931730" y="896619"/>
                </a:lnTo>
                <a:lnTo>
                  <a:pt x="883760" y="902969"/>
                </a:lnTo>
                <a:lnTo>
                  <a:pt x="835526" y="906779"/>
                </a:lnTo>
                <a:lnTo>
                  <a:pt x="787153" y="909319"/>
                </a:lnTo>
                <a:lnTo>
                  <a:pt x="1234174" y="909319"/>
                </a:lnTo>
                <a:lnTo>
                  <a:pt x="1285378" y="882649"/>
                </a:lnTo>
                <a:lnTo>
                  <a:pt x="1324484" y="855979"/>
                </a:lnTo>
                <a:lnTo>
                  <a:pt x="1358685" y="825499"/>
                </a:lnTo>
                <a:lnTo>
                  <a:pt x="1386868" y="788669"/>
                </a:lnTo>
                <a:lnTo>
                  <a:pt x="1407920" y="746759"/>
                </a:lnTo>
                <a:lnTo>
                  <a:pt x="1420729" y="694689"/>
                </a:lnTo>
                <a:lnTo>
                  <a:pt x="1471302" y="687069"/>
                </a:lnTo>
                <a:lnTo>
                  <a:pt x="1521077" y="678179"/>
                </a:lnTo>
                <a:lnTo>
                  <a:pt x="1570080" y="668019"/>
                </a:lnTo>
                <a:lnTo>
                  <a:pt x="1618338" y="655319"/>
                </a:lnTo>
                <a:lnTo>
                  <a:pt x="1665875" y="641349"/>
                </a:lnTo>
                <a:lnTo>
                  <a:pt x="1712717" y="624839"/>
                </a:lnTo>
                <a:lnTo>
                  <a:pt x="1758891" y="607059"/>
                </a:lnTo>
                <a:lnTo>
                  <a:pt x="1764962" y="604519"/>
                </a:lnTo>
                <a:lnTo>
                  <a:pt x="1244323" y="604519"/>
                </a:lnTo>
                <a:lnTo>
                  <a:pt x="1230144" y="603249"/>
                </a:lnTo>
                <a:lnTo>
                  <a:pt x="1181726" y="601979"/>
                </a:lnTo>
                <a:lnTo>
                  <a:pt x="1133531" y="598169"/>
                </a:lnTo>
                <a:lnTo>
                  <a:pt x="1085563" y="593089"/>
                </a:lnTo>
                <a:lnTo>
                  <a:pt x="990335" y="580389"/>
                </a:lnTo>
                <a:lnTo>
                  <a:pt x="943086" y="571499"/>
                </a:lnTo>
                <a:lnTo>
                  <a:pt x="849347" y="548639"/>
                </a:lnTo>
                <a:lnTo>
                  <a:pt x="802869" y="535939"/>
                </a:lnTo>
                <a:lnTo>
                  <a:pt x="711049" y="505459"/>
                </a:lnTo>
                <a:lnTo>
                  <a:pt x="666220" y="487679"/>
                </a:lnTo>
                <a:lnTo>
                  <a:pt x="622331" y="467359"/>
                </a:lnTo>
                <a:lnTo>
                  <a:pt x="579539" y="445769"/>
                </a:lnTo>
                <a:lnTo>
                  <a:pt x="538002" y="421639"/>
                </a:lnTo>
                <a:lnTo>
                  <a:pt x="472230" y="375919"/>
                </a:lnTo>
                <a:lnTo>
                  <a:pt x="443007" y="350519"/>
                </a:lnTo>
                <a:lnTo>
                  <a:pt x="410694" y="292099"/>
                </a:lnTo>
                <a:lnTo>
                  <a:pt x="414303" y="279399"/>
                </a:lnTo>
                <a:lnTo>
                  <a:pt x="445762" y="252729"/>
                </a:lnTo>
                <a:lnTo>
                  <a:pt x="493774" y="234949"/>
                </a:lnTo>
                <a:lnTo>
                  <a:pt x="545165" y="224789"/>
                </a:lnTo>
                <a:lnTo>
                  <a:pt x="598193" y="220979"/>
                </a:lnTo>
                <a:lnTo>
                  <a:pt x="1022823" y="220979"/>
                </a:lnTo>
                <a:lnTo>
                  <a:pt x="980125" y="201929"/>
                </a:lnTo>
                <a:lnTo>
                  <a:pt x="936043" y="185419"/>
                </a:lnTo>
                <a:lnTo>
                  <a:pt x="890610" y="170179"/>
                </a:lnTo>
                <a:lnTo>
                  <a:pt x="843860" y="157479"/>
                </a:lnTo>
                <a:lnTo>
                  <a:pt x="795826" y="146049"/>
                </a:lnTo>
                <a:lnTo>
                  <a:pt x="746541" y="135889"/>
                </a:lnTo>
                <a:lnTo>
                  <a:pt x="695753" y="128269"/>
                </a:lnTo>
                <a:lnTo>
                  <a:pt x="644785" y="124459"/>
                </a:lnTo>
                <a:lnTo>
                  <a:pt x="593791" y="123189"/>
                </a:lnTo>
                <a:close/>
              </a:path>
              <a:path w="2364105" h="1004570">
                <a:moveTo>
                  <a:pt x="1022823" y="220979"/>
                </a:moveTo>
                <a:lnTo>
                  <a:pt x="598193" y="220979"/>
                </a:lnTo>
                <a:lnTo>
                  <a:pt x="651115" y="222249"/>
                </a:lnTo>
                <a:lnTo>
                  <a:pt x="702187" y="227329"/>
                </a:lnTo>
                <a:lnTo>
                  <a:pt x="751870" y="233679"/>
                </a:lnTo>
                <a:lnTo>
                  <a:pt x="800276" y="243839"/>
                </a:lnTo>
                <a:lnTo>
                  <a:pt x="847381" y="255269"/>
                </a:lnTo>
                <a:lnTo>
                  <a:pt x="893164" y="269239"/>
                </a:lnTo>
                <a:lnTo>
                  <a:pt x="937601" y="287019"/>
                </a:lnTo>
                <a:lnTo>
                  <a:pt x="980669" y="306069"/>
                </a:lnTo>
                <a:lnTo>
                  <a:pt x="1022347" y="327659"/>
                </a:lnTo>
                <a:lnTo>
                  <a:pt x="1062610" y="353059"/>
                </a:lnTo>
                <a:lnTo>
                  <a:pt x="1101437" y="380999"/>
                </a:lnTo>
                <a:lnTo>
                  <a:pt x="1138805" y="410209"/>
                </a:lnTo>
                <a:lnTo>
                  <a:pt x="1174691" y="443229"/>
                </a:lnTo>
                <a:lnTo>
                  <a:pt x="1209072" y="478789"/>
                </a:lnTo>
                <a:lnTo>
                  <a:pt x="1241925" y="518159"/>
                </a:lnTo>
                <a:lnTo>
                  <a:pt x="1268798" y="554989"/>
                </a:lnTo>
                <a:lnTo>
                  <a:pt x="1300556" y="604519"/>
                </a:lnTo>
                <a:lnTo>
                  <a:pt x="1764962" y="604519"/>
                </a:lnTo>
                <a:lnTo>
                  <a:pt x="1777104" y="599439"/>
                </a:lnTo>
                <a:lnTo>
                  <a:pt x="1405898" y="599439"/>
                </a:lnTo>
                <a:lnTo>
                  <a:pt x="1399938" y="590549"/>
                </a:lnTo>
                <a:lnTo>
                  <a:pt x="1395087" y="585469"/>
                </a:lnTo>
                <a:lnTo>
                  <a:pt x="1391622" y="579119"/>
                </a:lnTo>
                <a:lnTo>
                  <a:pt x="1366348" y="534669"/>
                </a:lnTo>
                <a:lnTo>
                  <a:pt x="1339324" y="492759"/>
                </a:lnTo>
                <a:lnTo>
                  <a:pt x="1310583" y="452119"/>
                </a:lnTo>
                <a:lnTo>
                  <a:pt x="1280157" y="415289"/>
                </a:lnTo>
                <a:lnTo>
                  <a:pt x="1248080" y="380999"/>
                </a:lnTo>
                <a:lnTo>
                  <a:pt x="1214387" y="349249"/>
                </a:lnTo>
                <a:lnTo>
                  <a:pt x="1179109" y="318769"/>
                </a:lnTo>
                <a:lnTo>
                  <a:pt x="1142280" y="290829"/>
                </a:lnTo>
                <a:lnTo>
                  <a:pt x="1103934" y="265429"/>
                </a:lnTo>
                <a:lnTo>
                  <a:pt x="1064104" y="242569"/>
                </a:lnTo>
                <a:lnTo>
                  <a:pt x="1022823" y="220979"/>
                </a:lnTo>
                <a:close/>
              </a:path>
              <a:path w="2364105" h="1004570">
                <a:moveTo>
                  <a:pt x="2363691" y="115569"/>
                </a:moveTo>
                <a:lnTo>
                  <a:pt x="2242258" y="115569"/>
                </a:lnTo>
                <a:lnTo>
                  <a:pt x="2210412" y="153669"/>
                </a:lnTo>
                <a:lnTo>
                  <a:pt x="2178107" y="191769"/>
                </a:lnTo>
                <a:lnTo>
                  <a:pt x="2145131" y="228599"/>
                </a:lnTo>
                <a:lnTo>
                  <a:pt x="2111275" y="264159"/>
                </a:lnTo>
                <a:lnTo>
                  <a:pt x="2076327" y="299719"/>
                </a:lnTo>
                <a:lnTo>
                  <a:pt x="2040078" y="332739"/>
                </a:lnTo>
                <a:lnTo>
                  <a:pt x="2002317" y="364489"/>
                </a:lnTo>
                <a:lnTo>
                  <a:pt x="1962833" y="393699"/>
                </a:lnTo>
                <a:lnTo>
                  <a:pt x="1921417" y="421639"/>
                </a:lnTo>
                <a:lnTo>
                  <a:pt x="1877858" y="447039"/>
                </a:lnTo>
                <a:lnTo>
                  <a:pt x="1833151" y="469899"/>
                </a:lnTo>
                <a:lnTo>
                  <a:pt x="1787990" y="491489"/>
                </a:lnTo>
                <a:lnTo>
                  <a:pt x="1742339" y="511809"/>
                </a:lnTo>
                <a:lnTo>
                  <a:pt x="1696160" y="529589"/>
                </a:lnTo>
                <a:lnTo>
                  <a:pt x="1649415" y="546099"/>
                </a:lnTo>
                <a:lnTo>
                  <a:pt x="1602067" y="561339"/>
                </a:lnTo>
                <a:lnTo>
                  <a:pt x="1554079" y="574039"/>
                </a:lnTo>
                <a:lnTo>
                  <a:pt x="1505413" y="584199"/>
                </a:lnTo>
                <a:lnTo>
                  <a:pt x="1456032" y="593089"/>
                </a:lnTo>
                <a:lnTo>
                  <a:pt x="1405898" y="599439"/>
                </a:lnTo>
                <a:lnTo>
                  <a:pt x="1777104" y="599439"/>
                </a:lnTo>
                <a:lnTo>
                  <a:pt x="1849337" y="567689"/>
                </a:lnTo>
                <a:lnTo>
                  <a:pt x="1893659" y="544829"/>
                </a:lnTo>
                <a:lnTo>
                  <a:pt x="1936467" y="519429"/>
                </a:lnTo>
                <a:lnTo>
                  <a:pt x="1977676" y="494029"/>
                </a:lnTo>
                <a:lnTo>
                  <a:pt x="2017326" y="466089"/>
                </a:lnTo>
                <a:lnTo>
                  <a:pt x="2055458" y="435609"/>
                </a:lnTo>
                <a:lnTo>
                  <a:pt x="2092111" y="403859"/>
                </a:lnTo>
                <a:lnTo>
                  <a:pt x="2127325" y="370839"/>
                </a:lnTo>
                <a:lnTo>
                  <a:pt x="2161141" y="336549"/>
                </a:lnTo>
                <a:lnTo>
                  <a:pt x="2193598" y="299719"/>
                </a:lnTo>
                <a:lnTo>
                  <a:pt x="2224735" y="262889"/>
                </a:lnTo>
                <a:lnTo>
                  <a:pt x="2254594" y="223519"/>
                </a:lnTo>
                <a:lnTo>
                  <a:pt x="2363175" y="223519"/>
                </a:lnTo>
                <a:lnTo>
                  <a:pt x="2363691" y="115569"/>
                </a:lnTo>
                <a:close/>
              </a:path>
              <a:path w="2364105" h="1004570">
                <a:moveTo>
                  <a:pt x="2363175" y="223519"/>
                </a:moveTo>
                <a:lnTo>
                  <a:pt x="2254594" y="223519"/>
                </a:lnTo>
                <a:lnTo>
                  <a:pt x="2262079" y="226059"/>
                </a:lnTo>
                <a:lnTo>
                  <a:pt x="2265821" y="228599"/>
                </a:lnTo>
                <a:lnTo>
                  <a:pt x="2265833" y="279399"/>
                </a:lnTo>
                <a:lnTo>
                  <a:pt x="2264470" y="327659"/>
                </a:lnTo>
                <a:lnTo>
                  <a:pt x="2264109" y="336549"/>
                </a:lnTo>
                <a:lnTo>
                  <a:pt x="2278209" y="384809"/>
                </a:lnTo>
                <a:lnTo>
                  <a:pt x="2309898" y="398779"/>
                </a:lnTo>
                <a:lnTo>
                  <a:pt x="2327989" y="396239"/>
                </a:lnTo>
                <a:lnTo>
                  <a:pt x="2361183" y="355599"/>
                </a:lnTo>
                <a:lnTo>
                  <a:pt x="2362759" y="316229"/>
                </a:lnTo>
                <a:lnTo>
                  <a:pt x="2363175" y="223519"/>
                </a:lnTo>
                <a:close/>
              </a:path>
              <a:path w="2364105" h="1004570">
                <a:moveTo>
                  <a:pt x="2319086" y="0"/>
                </a:moveTo>
                <a:lnTo>
                  <a:pt x="2279821" y="5079"/>
                </a:lnTo>
                <a:lnTo>
                  <a:pt x="2186139" y="27939"/>
                </a:lnTo>
                <a:lnTo>
                  <a:pt x="2139344" y="40639"/>
                </a:lnTo>
                <a:lnTo>
                  <a:pt x="2092561" y="52069"/>
                </a:lnTo>
                <a:lnTo>
                  <a:pt x="2081533" y="55879"/>
                </a:lnTo>
                <a:lnTo>
                  <a:pt x="2070557" y="58419"/>
                </a:lnTo>
                <a:lnTo>
                  <a:pt x="2049177" y="66039"/>
                </a:lnTo>
                <a:lnTo>
                  <a:pt x="2026840" y="80009"/>
                </a:lnTo>
                <a:lnTo>
                  <a:pt x="2013832" y="96519"/>
                </a:lnTo>
                <a:lnTo>
                  <a:pt x="2010389" y="115569"/>
                </a:lnTo>
                <a:lnTo>
                  <a:pt x="2016743" y="137159"/>
                </a:lnTo>
                <a:lnTo>
                  <a:pt x="2032412" y="157479"/>
                </a:lnTo>
                <a:lnTo>
                  <a:pt x="2052902" y="170179"/>
                </a:lnTo>
                <a:lnTo>
                  <a:pt x="2075550" y="171449"/>
                </a:lnTo>
                <a:lnTo>
                  <a:pt x="2097690" y="162559"/>
                </a:lnTo>
                <a:lnTo>
                  <a:pt x="2131545" y="143509"/>
                </a:lnTo>
                <a:lnTo>
                  <a:pt x="2167583" y="132079"/>
                </a:lnTo>
                <a:lnTo>
                  <a:pt x="2204816" y="124459"/>
                </a:lnTo>
                <a:lnTo>
                  <a:pt x="2242258" y="115569"/>
                </a:lnTo>
                <a:lnTo>
                  <a:pt x="2363691" y="115569"/>
                </a:lnTo>
                <a:lnTo>
                  <a:pt x="2363956" y="71119"/>
                </a:lnTo>
                <a:lnTo>
                  <a:pt x="2359620" y="31749"/>
                </a:lnTo>
                <a:lnTo>
                  <a:pt x="2345174" y="7619"/>
                </a:lnTo>
                <a:lnTo>
                  <a:pt x="2319086" y="0"/>
                </a:lnTo>
                <a:close/>
              </a:path>
            </a:pathLst>
          </a:custGeom>
          <a:solidFill>
            <a:srgbClr val="F2AB5E"/>
          </a:solidFill>
        </p:spPr>
        <p:txBody>
          <a:bodyPr wrap="square" lIns="0" tIns="0" rIns="0" bIns="0" rtlCol="0"/>
          <a:lstStyle/>
          <a:p>
            <a:endParaRPr/>
          </a:p>
        </p:txBody>
      </p:sp>
      <p:sp>
        <p:nvSpPr>
          <p:cNvPr id="9" name="object 9"/>
          <p:cNvSpPr/>
          <p:nvPr/>
        </p:nvSpPr>
        <p:spPr>
          <a:xfrm>
            <a:off x="6671615" y="3701704"/>
            <a:ext cx="4945380" cy="5556885"/>
          </a:xfrm>
          <a:custGeom>
            <a:avLst/>
            <a:gdLst/>
            <a:ahLst/>
            <a:cxnLst/>
            <a:rect l="l" t="t" r="r" b="b"/>
            <a:pathLst>
              <a:path w="4945380" h="5556884">
                <a:moveTo>
                  <a:pt x="4563769" y="5556594"/>
                </a:moveTo>
                <a:lnTo>
                  <a:pt x="380999" y="5556594"/>
                </a:lnTo>
                <a:lnTo>
                  <a:pt x="333205" y="5553626"/>
                </a:lnTo>
                <a:lnTo>
                  <a:pt x="287183" y="5544959"/>
                </a:lnTo>
                <a:lnTo>
                  <a:pt x="243290" y="5530950"/>
                </a:lnTo>
                <a:lnTo>
                  <a:pt x="201883" y="5511957"/>
                </a:lnTo>
                <a:lnTo>
                  <a:pt x="163320" y="5488335"/>
                </a:lnTo>
                <a:lnTo>
                  <a:pt x="127957" y="5460443"/>
                </a:lnTo>
                <a:lnTo>
                  <a:pt x="96150" y="5428637"/>
                </a:lnTo>
                <a:lnTo>
                  <a:pt x="68258" y="5393274"/>
                </a:lnTo>
                <a:lnTo>
                  <a:pt x="44637" y="5354710"/>
                </a:lnTo>
                <a:lnTo>
                  <a:pt x="25643" y="5313304"/>
                </a:lnTo>
                <a:lnTo>
                  <a:pt x="11635" y="5269411"/>
                </a:lnTo>
                <a:lnTo>
                  <a:pt x="2968" y="5223389"/>
                </a:lnTo>
                <a:lnTo>
                  <a:pt x="0" y="5175597"/>
                </a:lnTo>
                <a:lnTo>
                  <a:pt x="0" y="380997"/>
                </a:lnTo>
                <a:lnTo>
                  <a:pt x="2968" y="333205"/>
                </a:lnTo>
                <a:lnTo>
                  <a:pt x="11635" y="287183"/>
                </a:lnTo>
                <a:lnTo>
                  <a:pt x="25643" y="243290"/>
                </a:lnTo>
                <a:lnTo>
                  <a:pt x="44637" y="201883"/>
                </a:lnTo>
                <a:lnTo>
                  <a:pt x="68258" y="163320"/>
                </a:lnTo>
                <a:lnTo>
                  <a:pt x="96150" y="127957"/>
                </a:lnTo>
                <a:lnTo>
                  <a:pt x="127957" y="96151"/>
                </a:lnTo>
                <a:lnTo>
                  <a:pt x="163320" y="68258"/>
                </a:lnTo>
                <a:lnTo>
                  <a:pt x="201883" y="44637"/>
                </a:lnTo>
                <a:lnTo>
                  <a:pt x="243290" y="25643"/>
                </a:lnTo>
                <a:lnTo>
                  <a:pt x="287183" y="11635"/>
                </a:lnTo>
                <a:lnTo>
                  <a:pt x="333205" y="2968"/>
                </a:lnTo>
                <a:lnTo>
                  <a:pt x="380998" y="0"/>
                </a:lnTo>
                <a:lnTo>
                  <a:pt x="4563771" y="0"/>
                </a:lnTo>
                <a:lnTo>
                  <a:pt x="4611564" y="2968"/>
                </a:lnTo>
                <a:lnTo>
                  <a:pt x="4657586" y="11635"/>
                </a:lnTo>
                <a:lnTo>
                  <a:pt x="4701479" y="25643"/>
                </a:lnTo>
                <a:lnTo>
                  <a:pt x="4742885" y="44637"/>
                </a:lnTo>
                <a:lnTo>
                  <a:pt x="4781449" y="68258"/>
                </a:lnTo>
                <a:lnTo>
                  <a:pt x="4816812" y="96151"/>
                </a:lnTo>
                <a:lnTo>
                  <a:pt x="4848618" y="127957"/>
                </a:lnTo>
                <a:lnTo>
                  <a:pt x="4876510" y="163320"/>
                </a:lnTo>
                <a:lnTo>
                  <a:pt x="4900132" y="201883"/>
                </a:lnTo>
                <a:lnTo>
                  <a:pt x="4919125" y="243290"/>
                </a:lnTo>
                <a:lnTo>
                  <a:pt x="4933134" y="287183"/>
                </a:lnTo>
                <a:lnTo>
                  <a:pt x="4941801" y="333205"/>
                </a:lnTo>
                <a:lnTo>
                  <a:pt x="4944769" y="380997"/>
                </a:lnTo>
                <a:lnTo>
                  <a:pt x="4944769" y="5175597"/>
                </a:lnTo>
                <a:lnTo>
                  <a:pt x="4941801" y="5223389"/>
                </a:lnTo>
                <a:lnTo>
                  <a:pt x="4933134" y="5269411"/>
                </a:lnTo>
                <a:lnTo>
                  <a:pt x="4919125" y="5313304"/>
                </a:lnTo>
                <a:lnTo>
                  <a:pt x="4900132" y="5354710"/>
                </a:lnTo>
                <a:lnTo>
                  <a:pt x="4876510" y="5393274"/>
                </a:lnTo>
                <a:lnTo>
                  <a:pt x="4848618" y="5428637"/>
                </a:lnTo>
                <a:lnTo>
                  <a:pt x="4816812" y="5460443"/>
                </a:lnTo>
                <a:lnTo>
                  <a:pt x="4781449" y="5488335"/>
                </a:lnTo>
                <a:lnTo>
                  <a:pt x="4742885" y="5511957"/>
                </a:lnTo>
                <a:lnTo>
                  <a:pt x="4701479" y="5530950"/>
                </a:lnTo>
                <a:lnTo>
                  <a:pt x="4657586" y="5544959"/>
                </a:lnTo>
                <a:lnTo>
                  <a:pt x="4611564" y="5553626"/>
                </a:lnTo>
                <a:lnTo>
                  <a:pt x="4563769" y="5556594"/>
                </a:lnTo>
                <a:close/>
              </a:path>
            </a:pathLst>
          </a:custGeom>
          <a:solidFill>
            <a:srgbClr val="FDB899"/>
          </a:solidFill>
        </p:spPr>
        <p:txBody>
          <a:bodyPr wrap="square" lIns="0" tIns="0" rIns="0" bIns="0" rtlCol="0"/>
          <a:lstStyle/>
          <a:p>
            <a:endParaRPr sz="3600" dirty="0"/>
          </a:p>
        </p:txBody>
      </p:sp>
      <p:grpSp>
        <p:nvGrpSpPr>
          <p:cNvPr id="10" name="object 10"/>
          <p:cNvGrpSpPr/>
          <p:nvPr/>
        </p:nvGrpSpPr>
        <p:grpSpPr>
          <a:xfrm>
            <a:off x="12314529" y="1802891"/>
            <a:ext cx="5973815" cy="7953456"/>
            <a:chOff x="12314529" y="1802891"/>
            <a:chExt cx="5973815" cy="7953456"/>
          </a:xfrm>
        </p:grpSpPr>
        <p:sp>
          <p:nvSpPr>
            <p:cNvPr id="11" name="object 11"/>
            <p:cNvSpPr/>
            <p:nvPr/>
          </p:nvSpPr>
          <p:spPr>
            <a:xfrm>
              <a:off x="12314529" y="3701704"/>
              <a:ext cx="4945380" cy="5556885"/>
            </a:xfrm>
            <a:custGeom>
              <a:avLst/>
              <a:gdLst/>
              <a:ahLst/>
              <a:cxnLst/>
              <a:rect l="l" t="t" r="r" b="b"/>
              <a:pathLst>
                <a:path w="4945380" h="5556884">
                  <a:moveTo>
                    <a:pt x="4563769" y="5556594"/>
                  </a:moveTo>
                  <a:lnTo>
                    <a:pt x="380999" y="5556594"/>
                  </a:lnTo>
                  <a:lnTo>
                    <a:pt x="333205" y="5553626"/>
                  </a:lnTo>
                  <a:lnTo>
                    <a:pt x="287183" y="5544959"/>
                  </a:lnTo>
                  <a:lnTo>
                    <a:pt x="243290" y="5530950"/>
                  </a:lnTo>
                  <a:lnTo>
                    <a:pt x="201883" y="5511957"/>
                  </a:lnTo>
                  <a:lnTo>
                    <a:pt x="163320" y="5488335"/>
                  </a:lnTo>
                  <a:lnTo>
                    <a:pt x="127957" y="5460443"/>
                  </a:lnTo>
                  <a:lnTo>
                    <a:pt x="96150" y="5428637"/>
                  </a:lnTo>
                  <a:lnTo>
                    <a:pt x="68258" y="5393274"/>
                  </a:lnTo>
                  <a:lnTo>
                    <a:pt x="44637" y="5354710"/>
                  </a:lnTo>
                  <a:lnTo>
                    <a:pt x="25643" y="5313304"/>
                  </a:lnTo>
                  <a:lnTo>
                    <a:pt x="11635" y="5269411"/>
                  </a:lnTo>
                  <a:lnTo>
                    <a:pt x="2968" y="5223389"/>
                  </a:lnTo>
                  <a:lnTo>
                    <a:pt x="0" y="5175599"/>
                  </a:lnTo>
                  <a:lnTo>
                    <a:pt x="0" y="380995"/>
                  </a:lnTo>
                  <a:lnTo>
                    <a:pt x="2968" y="333205"/>
                  </a:lnTo>
                  <a:lnTo>
                    <a:pt x="11635" y="287183"/>
                  </a:lnTo>
                  <a:lnTo>
                    <a:pt x="25643" y="243290"/>
                  </a:lnTo>
                  <a:lnTo>
                    <a:pt x="44637" y="201883"/>
                  </a:lnTo>
                  <a:lnTo>
                    <a:pt x="68258" y="163320"/>
                  </a:lnTo>
                  <a:lnTo>
                    <a:pt x="96150" y="127957"/>
                  </a:lnTo>
                  <a:lnTo>
                    <a:pt x="127957" y="96151"/>
                  </a:lnTo>
                  <a:lnTo>
                    <a:pt x="163320" y="68258"/>
                  </a:lnTo>
                  <a:lnTo>
                    <a:pt x="201883" y="44637"/>
                  </a:lnTo>
                  <a:lnTo>
                    <a:pt x="243290" y="25643"/>
                  </a:lnTo>
                  <a:lnTo>
                    <a:pt x="287183" y="11635"/>
                  </a:lnTo>
                  <a:lnTo>
                    <a:pt x="333205" y="2968"/>
                  </a:lnTo>
                  <a:lnTo>
                    <a:pt x="380998" y="0"/>
                  </a:lnTo>
                  <a:lnTo>
                    <a:pt x="4563770" y="0"/>
                  </a:lnTo>
                  <a:lnTo>
                    <a:pt x="4611564" y="2968"/>
                  </a:lnTo>
                  <a:lnTo>
                    <a:pt x="4657586" y="11635"/>
                  </a:lnTo>
                  <a:lnTo>
                    <a:pt x="4701479" y="25643"/>
                  </a:lnTo>
                  <a:lnTo>
                    <a:pt x="4742885" y="44637"/>
                  </a:lnTo>
                  <a:lnTo>
                    <a:pt x="4781448" y="68258"/>
                  </a:lnTo>
                  <a:lnTo>
                    <a:pt x="4816812" y="96151"/>
                  </a:lnTo>
                  <a:lnTo>
                    <a:pt x="4848618" y="127957"/>
                  </a:lnTo>
                  <a:lnTo>
                    <a:pt x="4876510" y="163320"/>
                  </a:lnTo>
                  <a:lnTo>
                    <a:pt x="4900132" y="201883"/>
                  </a:lnTo>
                  <a:lnTo>
                    <a:pt x="4919125" y="243290"/>
                  </a:lnTo>
                  <a:lnTo>
                    <a:pt x="4933134" y="287183"/>
                  </a:lnTo>
                  <a:lnTo>
                    <a:pt x="4941801" y="333205"/>
                  </a:lnTo>
                  <a:lnTo>
                    <a:pt x="4944769" y="380995"/>
                  </a:lnTo>
                  <a:lnTo>
                    <a:pt x="4944769" y="5175599"/>
                  </a:lnTo>
                  <a:lnTo>
                    <a:pt x="4941801" y="5223389"/>
                  </a:lnTo>
                  <a:lnTo>
                    <a:pt x="4933134" y="5269411"/>
                  </a:lnTo>
                  <a:lnTo>
                    <a:pt x="4919125" y="5313304"/>
                  </a:lnTo>
                  <a:lnTo>
                    <a:pt x="4900132" y="5354710"/>
                  </a:lnTo>
                  <a:lnTo>
                    <a:pt x="4876510" y="5393274"/>
                  </a:lnTo>
                  <a:lnTo>
                    <a:pt x="4848618" y="5428637"/>
                  </a:lnTo>
                  <a:lnTo>
                    <a:pt x="4816812" y="5460443"/>
                  </a:lnTo>
                  <a:lnTo>
                    <a:pt x="4781448" y="5488335"/>
                  </a:lnTo>
                  <a:lnTo>
                    <a:pt x="4742885" y="5511957"/>
                  </a:lnTo>
                  <a:lnTo>
                    <a:pt x="4701479" y="5530950"/>
                  </a:lnTo>
                  <a:lnTo>
                    <a:pt x="4657586" y="5544959"/>
                  </a:lnTo>
                  <a:lnTo>
                    <a:pt x="4611564" y="5553626"/>
                  </a:lnTo>
                  <a:lnTo>
                    <a:pt x="4563769" y="5556594"/>
                  </a:lnTo>
                  <a:close/>
                </a:path>
              </a:pathLst>
            </a:custGeom>
            <a:solidFill>
              <a:srgbClr val="BDD5C7"/>
            </a:solidFill>
          </p:spPr>
          <p:txBody>
            <a:bodyPr wrap="square" lIns="0" tIns="0" rIns="0" bIns="0" rtlCol="0"/>
            <a:lstStyle/>
            <a:p>
              <a:endParaRPr/>
            </a:p>
          </p:txBody>
        </p:sp>
        <p:sp>
          <p:nvSpPr>
            <p:cNvPr id="13" name="object 13"/>
            <p:cNvSpPr/>
            <p:nvPr/>
          </p:nvSpPr>
          <p:spPr>
            <a:xfrm>
              <a:off x="17361118" y="3108823"/>
              <a:ext cx="619125" cy="740410"/>
            </a:xfrm>
            <a:custGeom>
              <a:avLst/>
              <a:gdLst/>
              <a:ahLst/>
              <a:cxnLst/>
              <a:rect l="l" t="t" r="r" b="b"/>
              <a:pathLst>
                <a:path w="619125" h="740410">
                  <a:moveTo>
                    <a:pt x="68612" y="740024"/>
                  </a:moveTo>
                  <a:lnTo>
                    <a:pt x="51040" y="684539"/>
                  </a:lnTo>
                  <a:lnTo>
                    <a:pt x="35931" y="629774"/>
                  </a:lnTo>
                  <a:lnTo>
                    <a:pt x="23360" y="575931"/>
                  </a:lnTo>
                  <a:lnTo>
                    <a:pt x="13405" y="523211"/>
                  </a:lnTo>
                  <a:lnTo>
                    <a:pt x="6142" y="471815"/>
                  </a:lnTo>
                  <a:lnTo>
                    <a:pt x="1648" y="421943"/>
                  </a:lnTo>
                  <a:lnTo>
                    <a:pt x="0" y="373798"/>
                  </a:lnTo>
                  <a:lnTo>
                    <a:pt x="1273" y="327581"/>
                  </a:lnTo>
                  <a:lnTo>
                    <a:pt x="5546" y="283492"/>
                  </a:lnTo>
                  <a:lnTo>
                    <a:pt x="12894" y="241732"/>
                  </a:lnTo>
                  <a:lnTo>
                    <a:pt x="23394" y="202504"/>
                  </a:lnTo>
                  <a:lnTo>
                    <a:pt x="37123" y="166008"/>
                  </a:lnTo>
                  <a:lnTo>
                    <a:pt x="74576" y="102016"/>
                  </a:lnTo>
                  <a:lnTo>
                    <a:pt x="125864" y="51367"/>
                  </a:lnTo>
                  <a:lnTo>
                    <a:pt x="191602" y="15669"/>
                  </a:lnTo>
                  <a:lnTo>
                    <a:pt x="239737" y="2389"/>
                  </a:lnTo>
                  <a:lnTo>
                    <a:pt x="283049" y="0"/>
                  </a:lnTo>
                  <a:lnTo>
                    <a:pt x="321863" y="7181"/>
                  </a:lnTo>
                  <a:lnTo>
                    <a:pt x="387294" y="44973"/>
                  </a:lnTo>
                  <a:lnTo>
                    <a:pt x="414560" y="72941"/>
                  </a:lnTo>
                  <a:lnTo>
                    <a:pt x="438625" y="105196"/>
                  </a:lnTo>
                  <a:lnTo>
                    <a:pt x="459814" y="140418"/>
                  </a:lnTo>
                  <a:lnTo>
                    <a:pt x="478451" y="177285"/>
                  </a:lnTo>
                  <a:lnTo>
                    <a:pt x="494860" y="214476"/>
                  </a:lnTo>
                  <a:lnTo>
                    <a:pt x="509365" y="250671"/>
                  </a:lnTo>
                  <a:lnTo>
                    <a:pt x="522292" y="284548"/>
                  </a:lnTo>
                  <a:lnTo>
                    <a:pt x="533964" y="314787"/>
                  </a:lnTo>
                  <a:lnTo>
                    <a:pt x="550969" y="359377"/>
                  </a:lnTo>
                  <a:lnTo>
                    <a:pt x="566847" y="404319"/>
                  </a:lnTo>
                  <a:lnTo>
                    <a:pt x="581598" y="449612"/>
                  </a:lnTo>
                  <a:lnTo>
                    <a:pt x="595223" y="495256"/>
                  </a:lnTo>
                  <a:lnTo>
                    <a:pt x="607721" y="541252"/>
                  </a:lnTo>
                  <a:lnTo>
                    <a:pt x="619092" y="587599"/>
                  </a:lnTo>
                  <a:lnTo>
                    <a:pt x="68612" y="740024"/>
                  </a:lnTo>
                  <a:close/>
                </a:path>
              </a:pathLst>
            </a:custGeom>
            <a:solidFill>
              <a:srgbClr val="ACCC6A"/>
            </a:solidFill>
          </p:spPr>
          <p:txBody>
            <a:bodyPr wrap="square" lIns="0" tIns="0" rIns="0" bIns="0" rtlCol="0"/>
            <a:lstStyle/>
            <a:p>
              <a:endParaRPr/>
            </a:p>
          </p:txBody>
        </p:sp>
        <p:sp>
          <p:nvSpPr>
            <p:cNvPr id="14" name="object 14"/>
            <p:cNvSpPr/>
            <p:nvPr/>
          </p:nvSpPr>
          <p:spPr>
            <a:xfrm>
              <a:off x="15607374" y="1802891"/>
              <a:ext cx="2680970" cy="7769859"/>
            </a:xfrm>
            <a:custGeom>
              <a:avLst/>
              <a:gdLst/>
              <a:ahLst/>
              <a:cxnLst/>
              <a:rect l="l" t="t" r="r" b="b"/>
              <a:pathLst>
                <a:path w="2680969" h="7769859">
                  <a:moveTo>
                    <a:pt x="2475090" y="7164197"/>
                  </a:moveTo>
                  <a:lnTo>
                    <a:pt x="2474671" y="7164857"/>
                  </a:lnTo>
                  <a:lnTo>
                    <a:pt x="2303919" y="7051802"/>
                  </a:lnTo>
                  <a:lnTo>
                    <a:pt x="2298446" y="7060781"/>
                  </a:lnTo>
                  <a:lnTo>
                    <a:pt x="2293213" y="7069899"/>
                  </a:lnTo>
                  <a:lnTo>
                    <a:pt x="2288209" y="7079145"/>
                  </a:lnTo>
                  <a:lnTo>
                    <a:pt x="2283434" y="7088518"/>
                  </a:lnTo>
                  <a:lnTo>
                    <a:pt x="2264676" y="7123455"/>
                  </a:lnTo>
                  <a:lnTo>
                    <a:pt x="2239670" y="7164349"/>
                  </a:lnTo>
                  <a:lnTo>
                    <a:pt x="2208885" y="7204342"/>
                  </a:lnTo>
                  <a:lnTo>
                    <a:pt x="2172741" y="7236600"/>
                  </a:lnTo>
                  <a:lnTo>
                    <a:pt x="2131720" y="7254253"/>
                  </a:lnTo>
                  <a:lnTo>
                    <a:pt x="2086711" y="7252208"/>
                  </a:lnTo>
                  <a:lnTo>
                    <a:pt x="2040382" y="7234085"/>
                  </a:lnTo>
                  <a:lnTo>
                    <a:pt x="1995843" y="7205993"/>
                  </a:lnTo>
                  <a:lnTo>
                    <a:pt x="1956193" y="7174027"/>
                  </a:lnTo>
                  <a:lnTo>
                    <a:pt x="1901151" y="7129818"/>
                  </a:lnTo>
                  <a:lnTo>
                    <a:pt x="1847443" y="7094588"/>
                  </a:lnTo>
                  <a:lnTo>
                    <a:pt x="1795399" y="7067474"/>
                  </a:lnTo>
                  <a:lnTo>
                    <a:pt x="1745361" y="7047611"/>
                  </a:lnTo>
                  <a:lnTo>
                    <a:pt x="1697659" y="7034162"/>
                  </a:lnTo>
                  <a:lnTo>
                    <a:pt x="1652638" y="7026237"/>
                  </a:lnTo>
                  <a:lnTo>
                    <a:pt x="1610614" y="7022986"/>
                  </a:lnTo>
                  <a:lnTo>
                    <a:pt x="1571917" y="7023557"/>
                  </a:lnTo>
                  <a:lnTo>
                    <a:pt x="1474216" y="7040512"/>
                  </a:lnTo>
                  <a:lnTo>
                    <a:pt x="1416977" y="7061060"/>
                  </a:lnTo>
                  <a:lnTo>
                    <a:pt x="1365211" y="7087108"/>
                  </a:lnTo>
                  <a:lnTo>
                    <a:pt x="1318945" y="7117054"/>
                  </a:lnTo>
                  <a:lnTo>
                    <a:pt x="1278166" y="7149287"/>
                  </a:lnTo>
                  <a:lnTo>
                    <a:pt x="1242923" y="7182180"/>
                  </a:lnTo>
                  <a:lnTo>
                    <a:pt x="1213218" y="7214133"/>
                  </a:lnTo>
                  <a:lnTo>
                    <a:pt x="1170508" y="7268756"/>
                  </a:lnTo>
                  <a:lnTo>
                    <a:pt x="1126578" y="7335050"/>
                  </a:lnTo>
                  <a:lnTo>
                    <a:pt x="1092047" y="7381024"/>
                  </a:lnTo>
                  <a:lnTo>
                    <a:pt x="1056843" y="7417473"/>
                  </a:lnTo>
                  <a:lnTo>
                    <a:pt x="1023899" y="7435723"/>
                  </a:lnTo>
                  <a:lnTo>
                    <a:pt x="991997" y="7434504"/>
                  </a:lnTo>
                  <a:lnTo>
                    <a:pt x="952119" y="7422134"/>
                  </a:lnTo>
                  <a:lnTo>
                    <a:pt x="907859" y="7402131"/>
                  </a:lnTo>
                  <a:lnTo>
                    <a:pt x="862838" y="7377989"/>
                  </a:lnTo>
                  <a:lnTo>
                    <a:pt x="820674" y="7353236"/>
                  </a:lnTo>
                  <a:lnTo>
                    <a:pt x="775830" y="7328662"/>
                  </a:lnTo>
                  <a:lnTo>
                    <a:pt x="730021" y="7308469"/>
                  </a:lnTo>
                  <a:lnTo>
                    <a:pt x="683450" y="7292721"/>
                  </a:lnTo>
                  <a:lnTo>
                    <a:pt x="636371" y="7281418"/>
                  </a:lnTo>
                  <a:lnTo>
                    <a:pt x="588987" y="7274598"/>
                  </a:lnTo>
                  <a:lnTo>
                    <a:pt x="541540" y="7272312"/>
                  </a:lnTo>
                  <a:lnTo>
                    <a:pt x="494271" y="7274573"/>
                  </a:lnTo>
                  <a:lnTo>
                    <a:pt x="447382" y="7281405"/>
                  </a:lnTo>
                  <a:lnTo>
                    <a:pt x="401116" y="7292861"/>
                  </a:lnTo>
                  <a:lnTo>
                    <a:pt x="339915" y="7315746"/>
                  </a:lnTo>
                  <a:lnTo>
                    <a:pt x="273202" y="7351598"/>
                  </a:lnTo>
                  <a:lnTo>
                    <a:pt x="238544" y="7375284"/>
                  </a:lnTo>
                  <a:lnTo>
                    <a:pt x="203415" y="7403274"/>
                  </a:lnTo>
                  <a:lnTo>
                    <a:pt x="168135" y="7435926"/>
                  </a:lnTo>
                  <a:lnTo>
                    <a:pt x="132994" y="7473582"/>
                  </a:lnTo>
                  <a:lnTo>
                    <a:pt x="98310" y="7516622"/>
                  </a:lnTo>
                  <a:lnTo>
                    <a:pt x="64376" y="7565390"/>
                  </a:lnTo>
                  <a:lnTo>
                    <a:pt x="31496" y="7620228"/>
                  </a:lnTo>
                  <a:lnTo>
                    <a:pt x="0" y="7681493"/>
                  </a:lnTo>
                  <a:lnTo>
                    <a:pt x="184988" y="7769352"/>
                  </a:lnTo>
                  <a:lnTo>
                    <a:pt x="212940" y="7715339"/>
                  </a:lnTo>
                  <a:lnTo>
                    <a:pt x="242963" y="7666495"/>
                  </a:lnTo>
                  <a:lnTo>
                    <a:pt x="274955" y="7622946"/>
                  </a:lnTo>
                  <a:lnTo>
                    <a:pt x="308775" y="7584808"/>
                  </a:lnTo>
                  <a:lnTo>
                    <a:pt x="344335" y="7552207"/>
                  </a:lnTo>
                  <a:lnTo>
                    <a:pt x="381482" y="7525271"/>
                  </a:lnTo>
                  <a:lnTo>
                    <a:pt x="420116" y="7504100"/>
                  </a:lnTo>
                  <a:lnTo>
                    <a:pt x="460108" y="7488822"/>
                  </a:lnTo>
                  <a:lnTo>
                    <a:pt x="510260" y="7478623"/>
                  </a:lnTo>
                  <a:lnTo>
                    <a:pt x="561263" y="7477569"/>
                  </a:lnTo>
                  <a:lnTo>
                    <a:pt x="612635" y="7485583"/>
                  </a:lnTo>
                  <a:lnTo>
                    <a:pt x="663905" y="7502614"/>
                  </a:lnTo>
                  <a:lnTo>
                    <a:pt x="714629" y="7528598"/>
                  </a:lnTo>
                  <a:lnTo>
                    <a:pt x="764730" y="7557884"/>
                  </a:lnTo>
                  <a:lnTo>
                    <a:pt x="812317" y="7583424"/>
                  </a:lnTo>
                  <a:lnTo>
                    <a:pt x="857745" y="7604836"/>
                  </a:lnTo>
                  <a:lnTo>
                    <a:pt x="901382" y="7621702"/>
                  </a:lnTo>
                  <a:lnTo>
                    <a:pt x="943610" y="7633665"/>
                  </a:lnTo>
                  <a:lnTo>
                    <a:pt x="984770" y="7640320"/>
                  </a:lnTo>
                  <a:lnTo>
                    <a:pt x="1025232" y="7641272"/>
                  </a:lnTo>
                  <a:lnTo>
                    <a:pt x="1065377" y="7636129"/>
                  </a:lnTo>
                  <a:lnTo>
                    <a:pt x="1104836" y="7624546"/>
                  </a:lnTo>
                  <a:lnTo>
                    <a:pt x="1142733" y="7606436"/>
                  </a:lnTo>
                  <a:lnTo>
                    <a:pt x="1179334" y="7581633"/>
                  </a:lnTo>
                  <a:lnTo>
                    <a:pt x="1214882" y="7550010"/>
                  </a:lnTo>
                  <a:lnTo>
                    <a:pt x="1241704" y="7521067"/>
                  </a:lnTo>
                  <a:lnTo>
                    <a:pt x="1269352" y="7486751"/>
                  </a:lnTo>
                  <a:lnTo>
                    <a:pt x="1298625" y="7446023"/>
                  </a:lnTo>
                  <a:lnTo>
                    <a:pt x="1330350" y="7397775"/>
                  </a:lnTo>
                  <a:lnTo>
                    <a:pt x="1355547" y="7362685"/>
                  </a:lnTo>
                  <a:lnTo>
                    <a:pt x="1387360" y="7327214"/>
                  </a:lnTo>
                  <a:lnTo>
                    <a:pt x="1425041" y="7293775"/>
                  </a:lnTo>
                  <a:lnTo>
                    <a:pt x="1467815" y="7264781"/>
                  </a:lnTo>
                  <a:lnTo>
                    <a:pt x="1514932" y="7242645"/>
                  </a:lnTo>
                  <a:lnTo>
                    <a:pt x="1565617" y="7229780"/>
                  </a:lnTo>
                  <a:lnTo>
                    <a:pt x="1607032" y="7227621"/>
                  </a:lnTo>
                  <a:lnTo>
                    <a:pt x="1648955" y="7232853"/>
                  </a:lnTo>
                  <a:lnTo>
                    <a:pt x="1691335" y="7245477"/>
                  </a:lnTo>
                  <a:lnTo>
                    <a:pt x="1734096" y="7265479"/>
                  </a:lnTo>
                  <a:lnTo>
                    <a:pt x="1777212" y="7292848"/>
                  </a:lnTo>
                  <a:lnTo>
                    <a:pt x="1820608" y="7327582"/>
                  </a:lnTo>
                  <a:lnTo>
                    <a:pt x="1863483" y="7362825"/>
                  </a:lnTo>
                  <a:lnTo>
                    <a:pt x="1906092" y="7392683"/>
                  </a:lnTo>
                  <a:lnTo>
                    <a:pt x="1948421" y="7417143"/>
                  </a:lnTo>
                  <a:lnTo>
                    <a:pt x="1990420" y="7436180"/>
                  </a:lnTo>
                  <a:lnTo>
                    <a:pt x="2032076" y="7449807"/>
                  </a:lnTo>
                  <a:lnTo>
                    <a:pt x="2073351" y="7457973"/>
                  </a:lnTo>
                  <a:lnTo>
                    <a:pt x="2114207" y="7460704"/>
                  </a:lnTo>
                  <a:lnTo>
                    <a:pt x="2127986" y="7460374"/>
                  </a:lnTo>
                  <a:lnTo>
                    <a:pt x="2168944" y="7455586"/>
                  </a:lnTo>
                  <a:lnTo>
                    <a:pt x="2222703" y="7440282"/>
                  </a:lnTo>
                  <a:lnTo>
                    <a:pt x="2270633" y="7416762"/>
                  </a:lnTo>
                  <a:lnTo>
                    <a:pt x="2313000" y="7386929"/>
                  </a:lnTo>
                  <a:lnTo>
                    <a:pt x="2350046" y="7352716"/>
                  </a:lnTo>
                  <a:lnTo>
                    <a:pt x="2382050" y="7316051"/>
                  </a:lnTo>
                  <a:lnTo>
                    <a:pt x="2409266" y="7278852"/>
                  </a:lnTo>
                  <a:lnTo>
                    <a:pt x="2431973" y="7243038"/>
                  </a:lnTo>
                  <a:lnTo>
                    <a:pt x="2473401" y="7167004"/>
                  </a:lnTo>
                  <a:lnTo>
                    <a:pt x="2475090" y="7164197"/>
                  </a:lnTo>
                  <a:close/>
                </a:path>
                <a:path w="2680969" h="7769859">
                  <a:moveTo>
                    <a:pt x="2680627" y="190982"/>
                  </a:moveTo>
                  <a:lnTo>
                    <a:pt x="2618524" y="137706"/>
                  </a:lnTo>
                  <a:lnTo>
                    <a:pt x="2582100" y="112420"/>
                  </a:lnTo>
                  <a:lnTo>
                    <a:pt x="2544013" y="89814"/>
                  </a:lnTo>
                  <a:lnTo>
                    <a:pt x="2504211" y="69837"/>
                  </a:lnTo>
                  <a:lnTo>
                    <a:pt x="2462657" y="52463"/>
                  </a:lnTo>
                  <a:lnTo>
                    <a:pt x="2433574" y="42519"/>
                  </a:lnTo>
                  <a:lnTo>
                    <a:pt x="2419324" y="37642"/>
                  </a:lnTo>
                  <a:lnTo>
                    <a:pt x="2374176" y="25349"/>
                  </a:lnTo>
                  <a:lnTo>
                    <a:pt x="2329637" y="16002"/>
                  </a:lnTo>
                  <a:lnTo>
                    <a:pt x="2284145" y="8940"/>
                  </a:lnTo>
                  <a:lnTo>
                    <a:pt x="2237803" y="4025"/>
                  </a:lnTo>
                  <a:lnTo>
                    <a:pt x="2190661" y="1092"/>
                  </a:lnTo>
                  <a:lnTo>
                    <a:pt x="2142807" y="0"/>
                  </a:lnTo>
                  <a:lnTo>
                    <a:pt x="2094331" y="584"/>
                  </a:lnTo>
                  <a:lnTo>
                    <a:pt x="2045296" y="2679"/>
                  </a:lnTo>
                  <a:lnTo>
                    <a:pt x="1995792" y="6146"/>
                  </a:lnTo>
                  <a:lnTo>
                    <a:pt x="1945881" y="10807"/>
                  </a:lnTo>
                  <a:lnTo>
                    <a:pt x="1895640" y="16535"/>
                  </a:lnTo>
                  <a:lnTo>
                    <a:pt x="1845170" y="23152"/>
                  </a:lnTo>
                  <a:lnTo>
                    <a:pt x="1794522" y="30505"/>
                  </a:lnTo>
                  <a:lnTo>
                    <a:pt x="1743786" y="38455"/>
                  </a:lnTo>
                  <a:lnTo>
                    <a:pt x="1591830" y="64211"/>
                  </a:lnTo>
                  <a:lnTo>
                    <a:pt x="1541691" y="74104"/>
                  </a:lnTo>
                  <a:lnTo>
                    <a:pt x="1492237" y="86220"/>
                  </a:lnTo>
                  <a:lnTo>
                    <a:pt x="1443570" y="100495"/>
                  </a:lnTo>
                  <a:lnTo>
                    <a:pt x="1395831" y="116890"/>
                  </a:lnTo>
                  <a:lnTo>
                    <a:pt x="1349133" y="135318"/>
                  </a:lnTo>
                  <a:lnTo>
                    <a:pt x="1303591" y="155740"/>
                  </a:lnTo>
                  <a:lnTo>
                    <a:pt x="1259319" y="178104"/>
                  </a:lnTo>
                  <a:lnTo>
                    <a:pt x="1216456" y="202336"/>
                  </a:lnTo>
                  <a:lnTo>
                    <a:pt x="1175118" y="228384"/>
                  </a:lnTo>
                  <a:lnTo>
                    <a:pt x="1135405" y="256197"/>
                  </a:lnTo>
                  <a:lnTo>
                    <a:pt x="1097470" y="285711"/>
                  </a:lnTo>
                  <a:lnTo>
                    <a:pt x="1061402" y="316865"/>
                  </a:lnTo>
                  <a:lnTo>
                    <a:pt x="1025499" y="351421"/>
                  </a:lnTo>
                  <a:lnTo>
                    <a:pt x="991920" y="387565"/>
                  </a:lnTo>
                  <a:lnTo>
                    <a:pt x="960691" y="425221"/>
                  </a:lnTo>
                  <a:lnTo>
                    <a:pt x="931862" y="464324"/>
                  </a:lnTo>
                  <a:lnTo>
                    <a:pt x="905459" y="504812"/>
                  </a:lnTo>
                  <a:lnTo>
                    <a:pt x="881507" y="546608"/>
                  </a:lnTo>
                  <a:lnTo>
                    <a:pt x="860056" y="589673"/>
                  </a:lnTo>
                  <a:lnTo>
                    <a:pt x="841133" y="633907"/>
                  </a:lnTo>
                  <a:lnTo>
                    <a:pt x="824788" y="679272"/>
                  </a:lnTo>
                  <a:lnTo>
                    <a:pt x="811034" y="725690"/>
                  </a:lnTo>
                  <a:lnTo>
                    <a:pt x="799922" y="773099"/>
                  </a:lnTo>
                  <a:lnTo>
                    <a:pt x="791489" y="821436"/>
                  </a:lnTo>
                  <a:lnTo>
                    <a:pt x="786384" y="862939"/>
                  </a:lnTo>
                  <a:lnTo>
                    <a:pt x="782764" y="907072"/>
                  </a:lnTo>
                  <a:lnTo>
                    <a:pt x="780516" y="953579"/>
                  </a:lnTo>
                  <a:lnTo>
                    <a:pt x="779589" y="1002245"/>
                  </a:lnTo>
                  <a:lnTo>
                    <a:pt x="779894" y="1052855"/>
                  </a:lnTo>
                  <a:lnTo>
                    <a:pt x="781367" y="1105166"/>
                  </a:lnTo>
                  <a:lnTo>
                    <a:pt x="783932" y="1158976"/>
                  </a:lnTo>
                  <a:lnTo>
                    <a:pt x="787514" y="1214043"/>
                  </a:lnTo>
                  <a:lnTo>
                    <a:pt x="792010" y="1269898"/>
                  </a:lnTo>
                  <a:lnTo>
                    <a:pt x="797407" y="1327061"/>
                  </a:lnTo>
                  <a:lnTo>
                    <a:pt x="803579" y="1384566"/>
                  </a:lnTo>
                  <a:lnTo>
                    <a:pt x="810463" y="1442427"/>
                  </a:lnTo>
                  <a:lnTo>
                    <a:pt x="817981" y="1500428"/>
                  </a:lnTo>
                  <a:lnTo>
                    <a:pt x="826071" y="1558340"/>
                  </a:lnTo>
                  <a:lnTo>
                    <a:pt x="834644" y="1615948"/>
                  </a:lnTo>
                  <a:lnTo>
                    <a:pt x="843635" y="1673009"/>
                  </a:lnTo>
                  <a:lnTo>
                    <a:pt x="852970" y="1729308"/>
                  </a:lnTo>
                  <a:lnTo>
                    <a:pt x="862571" y="1784616"/>
                  </a:lnTo>
                  <a:lnTo>
                    <a:pt x="872363" y="1838706"/>
                  </a:lnTo>
                  <a:lnTo>
                    <a:pt x="882269" y="1891360"/>
                  </a:lnTo>
                  <a:lnTo>
                    <a:pt x="892200" y="1942363"/>
                  </a:lnTo>
                  <a:lnTo>
                    <a:pt x="902119" y="1991461"/>
                  </a:lnTo>
                  <a:lnTo>
                    <a:pt x="911910" y="2038451"/>
                  </a:lnTo>
                  <a:lnTo>
                    <a:pt x="921524" y="2083104"/>
                  </a:lnTo>
                  <a:lnTo>
                    <a:pt x="930884" y="2125192"/>
                  </a:lnTo>
                  <a:lnTo>
                    <a:pt x="939901" y="2164499"/>
                  </a:lnTo>
                  <a:lnTo>
                    <a:pt x="956652" y="2233828"/>
                  </a:lnTo>
                  <a:lnTo>
                    <a:pt x="971156" y="2289314"/>
                  </a:lnTo>
                  <a:lnTo>
                    <a:pt x="1249514" y="2212759"/>
                  </a:lnTo>
                  <a:lnTo>
                    <a:pt x="1241374" y="2182304"/>
                  </a:lnTo>
                  <a:lnTo>
                    <a:pt x="1232687" y="2148154"/>
                  </a:lnTo>
                  <a:lnTo>
                    <a:pt x="1223530" y="2110575"/>
                  </a:lnTo>
                  <a:lnTo>
                    <a:pt x="1213993" y="2069820"/>
                  </a:lnTo>
                  <a:lnTo>
                    <a:pt x="1204150" y="2026145"/>
                  </a:lnTo>
                  <a:lnTo>
                    <a:pt x="1194066" y="1979803"/>
                  </a:lnTo>
                  <a:lnTo>
                    <a:pt x="1183843" y="1931060"/>
                  </a:lnTo>
                  <a:lnTo>
                    <a:pt x="1173543" y="1880171"/>
                  </a:lnTo>
                  <a:lnTo>
                    <a:pt x="1163243" y="1827403"/>
                  </a:lnTo>
                  <a:lnTo>
                    <a:pt x="1153033" y="1772996"/>
                  </a:lnTo>
                  <a:lnTo>
                    <a:pt x="1142987" y="1717217"/>
                  </a:lnTo>
                  <a:lnTo>
                    <a:pt x="1133182" y="1660321"/>
                  </a:lnTo>
                  <a:lnTo>
                    <a:pt x="1123696" y="1602562"/>
                  </a:lnTo>
                  <a:lnTo>
                    <a:pt x="1114615" y="1544205"/>
                  </a:lnTo>
                  <a:lnTo>
                    <a:pt x="1106017" y="1485506"/>
                  </a:lnTo>
                  <a:lnTo>
                    <a:pt x="1097965" y="1426718"/>
                  </a:lnTo>
                  <a:lnTo>
                    <a:pt x="1090561" y="1368107"/>
                  </a:lnTo>
                  <a:lnTo>
                    <a:pt x="1083856" y="1309916"/>
                  </a:lnTo>
                  <a:lnTo>
                    <a:pt x="1077950" y="1252423"/>
                  </a:lnTo>
                  <a:lnTo>
                    <a:pt x="1072921" y="1195870"/>
                  </a:lnTo>
                  <a:lnTo>
                    <a:pt x="1068844" y="1140510"/>
                  </a:lnTo>
                  <a:lnTo>
                    <a:pt x="1065784" y="1086624"/>
                  </a:lnTo>
                  <a:lnTo>
                    <a:pt x="1063840" y="1034440"/>
                  </a:lnTo>
                  <a:lnTo>
                    <a:pt x="1063078" y="984250"/>
                  </a:lnTo>
                  <a:lnTo>
                    <a:pt x="1063586" y="936269"/>
                  </a:lnTo>
                  <a:lnTo>
                    <a:pt x="1065441" y="890790"/>
                  </a:lnTo>
                  <a:lnTo>
                    <a:pt x="1068717" y="848055"/>
                  </a:lnTo>
                  <a:lnTo>
                    <a:pt x="1073492" y="808329"/>
                  </a:lnTo>
                  <a:lnTo>
                    <a:pt x="1082370" y="759688"/>
                  </a:lnTo>
                  <a:lnTo>
                    <a:pt x="1094574" y="712698"/>
                  </a:lnTo>
                  <a:lnTo>
                    <a:pt x="1110005" y="667448"/>
                  </a:lnTo>
                  <a:lnTo>
                    <a:pt x="1128560" y="624065"/>
                  </a:lnTo>
                  <a:lnTo>
                    <a:pt x="1150124" y="582612"/>
                  </a:lnTo>
                  <a:lnTo>
                    <a:pt x="1174623" y="543217"/>
                  </a:lnTo>
                  <a:lnTo>
                    <a:pt x="1201953" y="505942"/>
                  </a:lnTo>
                  <a:lnTo>
                    <a:pt x="1232014" y="470928"/>
                  </a:lnTo>
                  <a:lnTo>
                    <a:pt x="1264716" y="438238"/>
                  </a:lnTo>
                  <a:lnTo>
                    <a:pt x="1299946" y="407974"/>
                  </a:lnTo>
                  <a:lnTo>
                    <a:pt x="1337602" y="380250"/>
                  </a:lnTo>
                  <a:lnTo>
                    <a:pt x="1377607" y="355168"/>
                  </a:lnTo>
                  <a:lnTo>
                    <a:pt x="1419860" y="332790"/>
                  </a:lnTo>
                  <a:lnTo>
                    <a:pt x="1464246" y="313245"/>
                  </a:lnTo>
                  <a:lnTo>
                    <a:pt x="1510677" y="296621"/>
                  </a:lnTo>
                  <a:lnTo>
                    <a:pt x="1559064" y="283019"/>
                  </a:lnTo>
                  <a:lnTo>
                    <a:pt x="1609293" y="272542"/>
                  </a:lnTo>
                  <a:lnTo>
                    <a:pt x="1732026" y="251739"/>
                  </a:lnTo>
                  <a:lnTo>
                    <a:pt x="1789849" y="242582"/>
                  </a:lnTo>
                  <a:lnTo>
                    <a:pt x="1845360" y="234442"/>
                  </a:lnTo>
                  <a:lnTo>
                    <a:pt x="1898599" y="227457"/>
                  </a:lnTo>
                  <a:lnTo>
                    <a:pt x="1949640" y="221780"/>
                  </a:lnTo>
                  <a:lnTo>
                    <a:pt x="1998484" y="217551"/>
                  </a:lnTo>
                  <a:lnTo>
                    <a:pt x="2045220" y="214896"/>
                  </a:lnTo>
                  <a:lnTo>
                    <a:pt x="2089861" y="213969"/>
                  </a:lnTo>
                  <a:lnTo>
                    <a:pt x="2132457" y="214909"/>
                  </a:lnTo>
                  <a:lnTo>
                    <a:pt x="2173071" y="217868"/>
                  </a:lnTo>
                  <a:lnTo>
                    <a:pt x="2211730" y="222961"/>
                  </a:lnTo>
                  <a:lnTo>
                    <a:pt x="2275751" y="237731"/>
                  </a:lnTo>
                  <a:lnTo>
                    <a:pt x="2335149" y="260705"/>
                  </a:lnTo>
                  <a:lnTo>
                    <a:pt x="2399068" y="299199"/>
                  </a:lnTo>
                  <a:lnTo>
                    <a:pt x="2431999" y="325970"/>
                  </a:lnTo>
                  <a:lnTo>
                    <a:pt x="2465171" y="358660"/>
                  </a:lnTo>
                  <a:lnTo>
                    <a:pt x="2498293" y="397954"/>
                  </a:lnTo>
                  <a:lnTo>
                    <a:pt x="2531097" y="444550"/>
                  </a:lnTo>
                  <a:lnTo>
                    <a:pt x="2563253" y="499110"/>
                  </a:lnTo>
                  <a:lnTo>
                    <a:pt x="2594495" y="562317"/>
                  </a:lnTo>
                  <a:lnTo>
                    <a:pt x="2624518" y="634873"/>
                  </a:lnTo>
                  <a:lnTo>
                    <a:pt x="2646781" y="694931"/>
                  </a:lnTo>
                  <a:lnTo>
                    <a:pt x="2667736" y="754037"/>
                  </a:lnTo>
                  <a:lnTo>
                    <a:pt x="2680627" y="792022"/>
                  </a:lnTo>
                  <a:lnTo>
                    <a:pt x="2680627" y="190982"/>
                  </a:lnTo>
                  <a:close/>
                </a:path>
              </a:pathLst>
            </a:custGeom>
            <a:solidFill>
              <a:srgbClr val="F2AB5E"/>
            </a:solidFill>
          </p:spPr>
          <p:txBody>
            <a:bodyPr wrap="square" lIns="0" tIns="0" rIns="0" bIns="0" rtlCol="0"/>
            <a:lstStyle/>
            <a:p>
              <a:endParaRPr/>
            </a:p>
          </p:txBody>
        </p:sp>
        <p:sp>
          <p:nvSpPr>
            <p:cNvPr id="15" name="object 15"/>
            <p:cNvSpPr/>
            <p:nvPr/>
          </p:nvSpPr>
          <p:spPr>
            <a:xfrm>
              <a:off x="15627856" y="9258589"/>
              <a:ext cx="2475230" cy="497758"/>
            </a:xfrm>
            <a:custGeom>
              <a:avLst/>
              <a:gdLst/>
              <a:ahLst/>
              <a:cxnLst/>
              <a:rect l="l" t="t" r="r" b="b"/>
              <a:pathLst>
                <a:path w="2475230" h="718184">
                  <a:moveTo>
                    <a:pt x="184995" y="717606"/>
                  </a:moveTo>
                  <a:lnTo>
                    <a:pt x="0" y="629742"/>
                  </a:lnTo>
                  <a:lnTo>
                    <a:pt x="31506" y="568471"/>
                  </a:lnTo>
                  <a:lnTo>
                    <a:pt x="64377" y="513633"/>
                  </a:lnTo>
                  <a:lnTo>
                    <a:pt x="98310" y="464872"/>
                  </a:lnTo>
                  <a:lnTo>
                    <a:pt x="132998" y="421836"/>
                  </a:lnTo>
                  <a:lnTo>
                    <a:pt x="168137" y="384170"/>
                  </a:lnTo>
                  <a:lnTo>
                    <a:pt x="203422" y="351519"/>
                  </a:lnTo>
                  <a:lnTo>
                    <a:pt x="238548" y="323530"/>
                  </a:lnTo>
                  <a:lnTo>
                    <a:pt x="273210" y="299848"/>
                  </a:lnTo>
                  <a:lnTo>
                    <a:pt x="307103" y="280120"/>
                  </a:lnTo>
                  <a:lnTo>
                    <a:pt x="371364" y="251107"/>
                  </a:lnTo>
                  <a:lnTo>
                    <a:pt x="447373" y="229658"/>
                  </a:lnTo>
                  <a:lnTo>
                    <a:pt x="494251" y="222816"/>
                  </a:lnTo>
                  <a:lnTo>
                    <a:pt x="541527" y="220558"/>
                  </a:lnTo>
                  <a:lnTo>
                    <a:pt x="588972" y="222851"/>
                  </a:lnTo>
                  <a:lnTo>
                    <a:pt x="636355" y="229664"/>
                  </a:lnTo>
                  <a:lnTo>
                    <a:pt x="683446" y="240965"/>
                  </a:lnTo>
                  <a:lnTo>
                    <a:pt x="730017" y="256723"/>
                  </a:lnTo>
                  <a:lnTo>
                    <a:pt x="775837" y="276905"/>
                  </a:lnTo>
                  <a:lnTo>
                    <a:pt x="820677" y="301481"/>
                  </a:lnTo>
                  <a:lnTo>
                    <a:pt x="873510" y="331592"/>
                  </a:lnTo>
                  <a:lnTo>
                    <a:pt x="922163" y="355396"/>
                  </a:lnTo>
                  <a:lnTo>
                    <a:pt x="966765" y="372941"/>
                  </a:lnTo>
                  <a:lnTo>
                    <a:pt x="1007446" y="384278"/>
                  </a:lnTo>
                  <a:lnTo>
                    <a:pt x="1044335" y="389456"/>
                  </a:lnTo>
                  <a:lnTo>
                    <a:pt x="1077561" y="388526"/>
                  </a:lnTo>
                  <a:lnTo>
                    <a:pt x="1132984" y="370543"/>
                  </a:lnTo>
                  <a:lnTo>
                    <a:pt x="1167448" y="346418"/>
                  </a:lnTo>
                  <a:lnTo>
                    <a:pt x="1205984" y="307013"/>
                  </a:lnTo>
                  <a:lnTo>
                    <a:pt x="1248271" y="248435"/>
                  </a:lnTo>
                  <a:lnTo>
                    <a:pt x="1278885" y="204225"/>
                  </a:lnTo>
                  <a:lnTo>
                    <a:pt x="1311626" y="164707"/>
                  </a:lnTo>
                  <a:lnTo>
                    <a:pt x="1346450" y="129921"/>
                  </a:lnTo>
                  <a:lnTo>
                    <a:pt x="1383314" y="99909"/>
                  </a:lnTo>
                  <a:lnTo>
                    <a:pt x="1422175" y="74710"/>
                  </a:lnTo>
                  <a:lnTo>
                    <a:pt x="1462991" y="54365"/>
                  </a:lnTo>
                  <a:lnTo>
                    <a:pt x="1505719" y="38914"/>
                  </a:lnTo>
                  <a:lnTo>
                    <a:pt x="1547842" y="28790"/>
                  </a:lnTo>
                  <a:lnTo>
                    <a:pt x="1591445" y="23128"/>
                  </a:lnTo>
                  <a:lnTo>
                    <a:pt x="1636496" y="21924"/>
                  </a:lnTo>
                  <a:lnTo>
                    <a:pt x="1682962" y="25171"/>
                  </a:lnTo>
                  <a:lnTo>
                    <a:pt x="1730809" y="32864"/>
                  </a:lnTo>
                  <a:lnTo>
                    <a:pt x="1780006" y="44997"/>
                  </a:lnTo>
                  <a:lnTo>
                    <a:pt x="1830519" y="61566"/>
                  </a:lnTo>
                  <a:lnTo>
                    <a:pt x="1882315" y="82564"/>
                  </a:lnTo>
                  <a:lnTo>
                    <a:pt x="1935361" y="107986"/>
                  </a:lnTo>
                  <a:lnTo>
                    <a:pt x="1997057" y="136429"/>
                  </a:lnTo>
                  <a:lnTo>
                    <a:pt x="2049994" y="153878"/>
                  </a:lnTo>
                  <a:lnTo>
                    <a:pt x="2095387" y="161186"/>
                  </a:lnTo>
                  <a:lnTo>
                    <a:pt x="2134452" y="159205"/>
                  </a:lnTo>
                  <a:lnTo>
                    <a:pt x="2198459" y="130788"/>
                  </a:lnTo>
                  <a:lnTo>
                    <a:pt x="2251740" y="75446"/>
                  </a:lnTo>
                  <a:lnTo>
                    <a:pt x="2277397" y="39809"/>
                  </a:lnTo>
                  <a:lnTo>
                    <a:pt x="2304021" y="0"/>
                  </a:lnTo>
                  <a:lnTo>
                    <a:pt x="2474782" y="113055"/>
                  </a:lnTo>
                  <a:lnTo>
                    <a:pt x="2453516" y="144867"/>
                  </a:lnTo>
                  <a:lnTo>
                    <a:pt x="2429893" y="178456"/>
                  </a:lnTo>
                  <a:lnTo>
                    <a:pt x="2403532" y="212613"/>
                  </a:lnTo>
                  <a:lnTo>
                    <a:pt x="2374052" y="246132"/>
                  </a:lnTo>
                  <a:lnTo>
                    <a:pt x="2341072" y="277806"/>
                  </a:lnTo>
                  <a:lnTo>
                    <a:pt x="2304210" y="306428"/>
                  </a:lnTo>
                  <a:lnTo>
                    <a:pt x="2263085" y="330791"/>
                  </a:lnTo>
                  <a:lnTo>
                    <a:pt x="2217316" y="349687"/>
                  </a:lnTo>
                  <a:lnTo>
                    <a:pt x="2166522" y="361910"/>
                  </a:lnTo>
                  <a:lnTo>
                    <a:pt x="2110321" y="366253"/>
                  </a:lnTo>
                  <a:lnTo>
                    <a:pt x="2071873" y="364392"/>
                  </a:lnTo>
                  <a:lnTo>
                    <a:pt x="2031017" y="358606"/>
                  </a:lnTo>
                  <a:lnTo>
                    <a:pt x="1987658" y="348588"/>
                  </a:lnTo>
                  <a:lnTo>
                    <a:pt x="1941700" y="334029"/>
                  </a:lnTo>
                  <a:lnTo>
                    <a:pt x="1893049" y="314623"/>
                  </a:lnTo>
                  <a:lnTo>
                    <a:pt x="1841609" y="290063"/>
                  </a:lnTo>
                  <a:lnTo>
                    <a:pt x="1776860" y="260188"/>
                  </a:lnTo>
                  <a:lnTo>
                    <a:pt x="1718934" y="240298"/>
                  </a:lnTo>
                  <a:lnTo>
                    <a:pt x="1667325" y="229470"/>
                  </a:lnTo>
                  <a:lnTo>
                    <a:pt x="1621528" y="226780"/>
                  </a:lnTo>
                  <a:lnTo>
                    <a:pt x="1581037" y="231303"/>
                  </a:lnTo>
                  <a:lnTo>
                    <a:pt x="1513954" y="258291"/>
                  </a:lnTo>
                  <a:lnTo>
                    <a:pt x="1462034" y="303042"/>
                  </a:lnTo>
                  <a:lnTo>
                    <a:pt x="1421234" y="358163"/>
                  </a:lnTo>
                  <a:lnTo>
                    <a:pt x="1383251" y="412879"/>
                  </a:lnTo>
                  <a:lnTo>
                    <a:pt x="1344266" y="459344"/>
                  </a:lnTo>
                  <a:lnTo>
                    <a:pt x="1304437" y="498043"/>
                  </a:lnTo>
                  <a:lnTo>
                    <a:pt x="1263923" y="529460"/>
                  </a:lnTo>
                  <a:lnTo>
                    <a:pt x="1222882" y="554079"/>
                  </a:lnTo>
                  <a:lnTo>
                    <a:pt x="1181472" y="572384"/>
                  </a:lnTo>
                  <a:lnTo>
                    <a:pt x="1139853" y="584859"/>
                  </a:lnTo>
                  <a:lnTo>
                    <a:pt x="1098183" y="591989"/>
                  </a:lnTo>
                  <a:lnTo>
                    <a:pt x="1056619" y="594259"/>
                  </a:lnTo>
                  <a:lnTo>
                    <a:pt x="1003653" y="590841"/>
                  </a:lnTo>
                  <a:lnTo>
                    <a:pt x="951560" y="581265"/>
                  </a:lnTo>
                  <a:lnTo>
                    <a:pt x="900643" y="566545"/>
                  </a:lnTo>
                  <a:lnTo>
                    <a:pt x="851205" y="547693"/>
                  </a:lnTo>
                  <a:lnTo>
                    <a:pt x="803548" y="525724"/>
                  </a:lnTo>
                  <a:lnTo>
                    <a:pt x="757975" y="501653"/>
                  </a:lnTo>
                  <a:lnTo>
                    <a:pt x="714790" y="476492"/>
                  </a:lnTo>
                  <a:lnTo>
                    <a:pt x="663991" y="450532"/>
                  </a:lnTo>
                  <a:lnTo>
                    <a:pt x="612666" y="433528"/>
                  </a:lnTo>
                  <a:lnTo>
                    <a:pt x="561273" y="425551"/>
                  </a:lnTo>
                  <a:lnTo>
                    <a:pt x="510267" y="426672"/>
                  </a:lnTo>
                  <a:lnTo>
                    <a:pt x="460107" y="436964"/>
                  </a:lnTo>
                  <a:lnTo>
                    <a:pt x="420117" y="452274"/>
                  </a:lnTo>
                  <a:lnTo>
                    <a:pt x="381486" y="473470"/>
                  </a:lnTo>
                  <a:lnTo>
                    <a:pt x="344335" y="500433"/>
                  </a:lnTo>
                  <a:lnTo>
                    <a:pt x="308784" y="533046"/>
                  </a:lnTo>
                  <a:lnTo>
                    <a:pt x="274954" y="571188"/>
                  </a:lnTo>
                  <a:lnTo>
                    <a:pt x="242965" y="614741"/>
                  </a:lnTo>
                  <a:lnTo>
                    <a:pt x="212939" y="663587"/>
                  </a:lnTo>
                  <a:lnTo>
                    <a:pt x="184995" y="717606"/>
                  </a:lnTo>
                  <a:close/>
                </a:path>
              </a:pathLst>
            </a:custGeom>
            <a:solidFill>
              <a:srgbClr val="ACCC6A"/>
            </a:solidFill>
          </p:spPr>
          <p:txBody>
            <a:bodyPr wrap="square" lIns="0" tIns="0" rIns="0" bIns="0" rtlCol="0"/>
            <a:lstStyle/>
            <a:p>
              <a:endParaRPr/>
            </a:p>
          </p:txBody>
        </p:sp>
      </p:grpSp>
      <p:sp>
        <p:nvSpPr>
          <p:cNvPr id="19" name="object 19"/>
          <p:cNvSpPr txBox="1">
            <a:spLocks noGrp="1"/>
          </p:cNvSpPr>
          <p:nvPr>
            <p:ph type="title"/>
          </p:nvPr>
        </p:nvSpPr>
        <p:spPr>
          <a:xfrm>
            <a:off x="2286000" y="1498279"/>
            <a:ext cx="11807543" cy="1120178"/>
          </a:xfrm>
          <a:prstGeom prst="rect">
            <a:avLst/>
          </a:prstGeom>
        </p:spPr>
        <p:txBody>
          <a:bodyPr vert="horz" wrap="square" lIns="0" tIns="12065" rIns="0" bIns="0" rtlCol="0">
            <a:spAutoFit/>
          </a:bodyPr>
          <a:lstStyle/>
          <a:p>
            <a:pPr marL="1700530" algn="ctr">
              <a:lnSpc>
                <a:spcPct val="100000"/>
              </a:lnSpc>
              <a:spcBef>
                <a:spcPts val="95"/>
              </a:spcBef>
            </a:pPr>
            <a:r>
              <a:rPr sz="7200" i="1" spc="60" dirty="0">
                <a:latin typeface="Times New Roman" panose="02020603050405020304" pitchFamily="18" charset="0"/>
                <a:cs typeface="Times New Roman" panose="02020603050405020304" pitchFamily="18" charset="0"/>
              </a:rPr>
              <a:t>Discussion</a:t>
            </a:r>
          </a:p>
        </p:txBody>
      </p:sp>
      <p:sp>
        <p:nvSpPr>
          <p:cNvPr id="20" name="object 20"/>
          <p:cNvSpPr txBox="1"/>
          <p:nvPr/>
        </p:nvSpPr>
        <p:spPr>
          <a:xfrm>
            <a:off x="1415186" y="4602824"/>
            <a:ext cx="4385945" cy="361574"/>
          </a:xfrm>
          <a:prstGeom prst="rect">
            <a:avLst/>
          </a:prstGeom>
        </p:spPr>
        <p:txBody>
          <a:bodyPr vert="horz" wrap="square" lIns="0" tIns="11430" rIns="0" bIns="0" rtlCol="0">
            <a:spAutoFit/>
          </a:bodyPr>
          <a:lstStyle/>
          <a:p>
            <a:pPr marL="109220" marR="101600" algn="ctr">
              <a:lnSpc>
                <a:spcPct val="117600"/>
              </a:lnSpc>
              <a:spcBef>
                <a:spcPts val="90"/>
              </a:spcBef>
            </a:pPr>
            <a:r>
              <a:rPr sz="2150" spc="-10" dirty="0">
                <a:latin typeface="Verdana"/>
                <a:cs typeface="Verdana"/>
              </a:rPr>
              <a:t>.</a:t>
            </a:r>
            <a:endParaRPr sz="2150" dirty="0">
              <a:latin typeface="Verdana"/>
              <a:cs typeface="Verdana"/>
            </a:endParaRPr>
          </a:p>
        </p:txBody>
      </p:sp>
      <p:sp>
        <p:nvSpPr>
          <p:cNvPr id="12" name="TextBox 11"/>
          <p:cNvSpPr txBox="1"/>
          <p:nvPr/>
        </p:nvSpPr>
        <p:spPr>
          <a:xfrm>
            <a:off x="1415186" y="3930789"/>
            <a:ext cx="4681205" cy="5632311"/>
          </a:xfrm>
          <a:prstGeom prst="rect">
            <a:avLst/>
          </a:prstGeom>
          <a:noFill/>
        </p:spPr>
        <p:txBody>
          <a:bodyPr wrap="square" rtlCol="0">
            <a:spAutoFit/>
          </a:bodyPr>
          <a:lstStyle/>
          <a:p>
            <a:pPr algn="just"/>
            <a:r>
              <a:rPr lang="en-US" sz="3600" kern="0" dirty="0">
                <a:solidFill>
                  <a:schemeClr val="tx2">
                    <a:lumMod val="75000"/>
                  </a:schemeClr>
                </a:solidFill>
                <a:effectLst/>
                <a:latin typeface="Times New Roman" panose="02020603050405020304" pitchFamily="18" charset="0"/>
                <a:ea typeface="Calibri" panose="020F0502020204030204" pitchFamily="34" charset="0"/>
              </a:rPr>
              <a:t>Teachers who are able to build positive relationships with students can help increase student motivation and engagement, which in turn can improve their overall well-being.</a:t>
            </a:r>
            <a:endParaRPr lang="en-US" sz="3600" dirty="0">
              <a:solidFill>
                <a:schemeClr val="tx2">
                  <a:lumMod val="75000"/>
                </a:schemeClr>
              </a:solidFill>
            </a:endParaRPr>
          </a:p>
          <a:p>
            <a:pPr algn="just"/>
            <a:endParaRPr lang="en-US" sz="3600" dirty="0">
              <a:solidFill>
                <a:schemeClr val="tx2">
                  <a:lumMod val="75000"/>
                </a:schemeClr>
              </a:solidFill>
            </a:endParaRPr>
          </a:p>
        </p:txBody>
      </p:sp>
      <p:sp>
        <p:nvSpPr>
          <p:cNvPr id="16" name="TextBox 15"/>
          <p:cNvSpPr txBox="1"/>
          <p:nvPr/>
        </p:nvSpPr>
        <p:spPr>
          <a:xfrm>
            <a:off x="6995608" y="3849233"/>
            <a:ext cx="4475744" cy="4524315"/>
          </a:xfrm>
          <a:prstGeom prst="rect">
            <a:avLst/>
          </a:prstGeom>
          <a:noFill/>
        </p:spPr>
        <p:txBody>
          <a:bodyPr wrap="square" rtlCol="0">
            <a:spAutoFit/>
          </a:bodyPr>
          <a:lstStyle/>
          <a:p>
            <a:r>
              <a:rPr lang="en-US" sz="3600" kern="0" dirty="0">
                <a:solidFill>
                  <a:schemeClr val="tx2">
                    <a:lumMod val="75000"/>
                  </a:schemeClr>
                </a:solidFill>
                <a:effectLst/>
                <a:latin typeface="Times New Roman" panose="02020603050405020304" pitchFamily="18" charset="0"/>
                <a:ea typeface="Calibri" panose="020F0502020204030204" pitchFamily="34" charset="0"/>
              </a:rPr>
              <a:t>Research shows that many adolescents marry young without adequate preparation, which can result in various problems in their married life. </a:t>
            </a:r>
            <a:endParaRPr lang="en-US" sz="3600" dirty="0">
              <a:solidFill>
                <a:schemeClr val="tx2">
                  <a:lumMod val="75000"/>
                </a:schemeClr>
              </a:solidFill>
            </a:endParaRPr>
          </a:p>
          <a:p>
            <a:endParaRPr lang="en-US" sz="3600" dirty="0">
              <a:solidFill>
                <a:schemeClr val="tx2">
                  <a:lumMod val="75000"/>
                </a:schemeClr>
              </a:solidFill>
            </a:endParaRPr>
          </a:p>
        </p:txBody>
      </p:sp>
      <p:sp>
        <p:nvSpPr>
          <p:cNvPr id="17" name="TextBox 16"/>
          <p:cNvSpPr txBox="1"/>
          <p:nvPr/>
        </p:nvSpPr>
        <p:spPr>
          <a:xfrm>
            <a:off x="12381361" y="4329947"/>
            <a:ext cx="4811715" cy="3887283"/>
          </a:xfrm>
          <a:prstGeom prst="rect">
            <a:avLst/>
          </a:prstGeom>
          <a:noFill/>
        </p:spPr>
        <p:txBody>
          <a:bodyPr wrap="square" rtlCol="0">
            <a:spAutoFit/>
          </a:bodyPr>
          <a:lstStyle/>
          <a:p>
            <a:pPr marL="12700" marR="5080" algn="just">
              <a:lnSpc>
                <a:spcPct val="116500"/>
              </a:lnSpc>
              <a:spcBef>
                <a:spcPts val="100"/>
              </a:spcBef>
            </a:pPr>
            <a:r>
              <a:rPr lang="en-US" sz="3600" kern="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Online guidance and counseling can be easily accessed by students, and can be tailored to their individual needs</a:t>
            </a:r>
            <a:r>
              <a:rPr lang="en-US" sz="3600" spc="-85" dirty="0">
                <a:solidFill>
                  <a:schemeClr val="tx2">
                    <a:lumMod val="75000"/>
                  </a:schemeClr>
                </a:solidFill>
                <a:latin typeface="Times New Roman" panose="02020603050405020304" pitchFamily="18" charset="0"/>
                <a:cs typeface="Times New Roman" panose="02020603050405020304" pitchFamily="18" charset="0"/>
              </a:rPr>
              <a:t>.</a:t>
            </a:r>
            <a:endParaRPr lang="en-US" sz="3600" dirty="0">
              <a:solidFill>
                <a:schemeClr val="tx2">
                  <a:lumMod val="75000"/>
                </a:schemeClr>
              </a:solidFill>
              <a:latin typeface="Times New Roman" panose="02020603050405020304" pitchFamily="18" charset="0"/>
              <a:cs typeface="Times New Roman" panose="02020603050405020304" pitchFamily="18" charset="0"/>
            </a:endParaRPr>
          </a:p>
          <a:p>
            <a:pPr algn="just"/>
            <a:endParaRPr lang="en-US" sz="36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701704"/>
            <a:ext cx="4945380" cy="5556885"/>
          </a:xfrm>
          <a:custGeom>
            <a:avLst/>
            <a:gdLst/>
            <a:ahLst/>
            <a:cxnLst/>
            <a:rect l="l" t="t" r="r" b="b"/>
            <a:pathLst>
              <a:path w="4945380" h="5556884">
                <a:moveTo>
                  <a:pt x="4563769" y="5556594"/>
                </a:moveTo>
                <a:lnTo>
                  <a:pt x="380999" y="5556594"/>
                </a:lnTo>
                <a:lnTo>
                  <a:pt x="333207" y="5553626"/>
                </a:lnTo>
                <a:lnTo>
                  <a:pt x="287187" y="5544959"/>
                </a:lnTo>
                <a:lnTo>
                  <a:pt x="243295" y="5530950"/>
                </a:lnTo>
                <a:lnTo>
                  <a:pt x="201889" y="5511957"/>
                </a:lnTo>
                <a:lnTo>
                  <a:pt x="163325" y="5488335"/>
                </a:lnTo>
                <a:lnTo>
                  <a:pt x="127962" y="5460443"/>
                </a:lnTo>
                <a:lnTo>
                  <a:pt x="96155" y="5428637"/>
                </a:lnTo>
                <a:lnTo>
                  <a:pt x="68262" y="5393274"/>
                </a:lnTo>
                <a:lnTo>
                  <a:pt x="44639" y="5354710"/>
                </a:lnTo>
                <a:lnTo>
                  <a:pt x="25645" y="5313304"/>
                </a:lnTo>
                <a:lnTo>
                  <a:pt x="11635" y="5269411"/>
                </a:lnTo>
                <a:lnTo>
                  <a:pt x="2968" y="5223389"/>
                </a:lnTo>
                <a:lnTo>
                  <a:pt x="0" y="5175595"/>
                </a:lnTo>
                <a:lnTo>
                  <a:pt x="0" y="380999"/>
                </a:lnTo>
                <a:lnTo>
                  <a:pt x="2968" y="333205"/>
                </a:lnTo>
                <a:lnTo>
                  <a:pt x="11635" y="287183"/>
                </a:lnTo>
                <a:lnTo>
                  <a:pt x="25645" y="243290"/>
                </a:lnTo>
                <a:lnTo>
                  <a:pt x="44639" y="201883"/>
                </a:lnTo>
                <a:lnTo>
                  <a:pt x="68262" y="163320"/>
                </a:lnTo>
                <a:lnTo>
                  <a:pt x="96155" y="127957"/>
                </a:lnTo>
                <a:lnTo>
                  <a:pt x="127962" y="96151"/>
                </a:lnTo>
                <a:lnTo>
                  <a:pt x="163325" y="68258"/>
                </a:lnTo>
                <a:lnTo>
                  <a:pt x="201889" y="44637"/>
                </a:lnTo>
                <a:lnTo>
                  <a:pt x="243295" y="25643"/>
                </a:lnTo>
                <a:lnTo>
                  <a:pt x="287187" y="11635"/>
                </a:lnTo>
                <a:lnTo>
                  <a:pt x="333207" y="2968"/>
                </a:lnTo>
                <a:lnTo>
                  <a:pt x="380998" y="0"/>
                </a:lnTo>
                <a:lnTo>
                  <a:pt x="4563771" y="0"/>
                </a:lnTo>
                <a:lnTo>
                  <a:pt x="4611564" y="2968"/>
                </a:lnTo>
                <a:lnTo>
                  <a:pt x="4657586" y="11635"/>
                </a:lnTo>
                <a:lnTo>
                  <a:pt x="4701479" y="25643"/>
                </a:lnTo>
                <a:lnTo>
                  <a:pt x="4742885" y="44637"/>
                </a:lnTo>
                <a:lnTo>
                  <a:pt x="4781449" y="68258"/>
                </a:lnTo>
                <a:lnTo>
                  <a:pt x="4816812" y="96151"/>
                </a:lnTo>
                <a:lnTo>
                  <a:pt x="4848618" y="127957"/>
                </a:lnTo>
                <a:lnTo>
                  <a:pt x="4876511" y="163320"/>
                </a:lnTo>
                <a:lnTo>
                  <a:pt x="4900132" y="201883"/>
                </a:lnTo>
                <a:lnTo>
                  <a:pt x="4919125" y="243290"/>
                </a:lnTo>
                <a:lnTo>
                  <a:pt x="4933134" y="287183"/>
                </a:lnTo>
                <a:lnTo>
                  <a:pt x="4941801" y="333205"/>
                </a:lnTo>
                <a:lnTo>
                  <a:pt x="4944769" y="380999"/>
                </a:lnTo>
                <a:lnTo>
                  <a:pt x="4944769" y="5175595"/>
                </a:lnTo>
                <a:lnTo>
                  <a:pt x="4941801" y="5223389"/>
                </a:lnTo>
                <a:lnTo>
                  <a:pt x="4933134" y="5269411"/>
                </a:lnTo>
                <a:lnTo>
                  <a:pt x="4919125" y="5313304"/>
                </a:lnTo>
                <a:lnTo>
                  <a:pt x="4900132" y="5354710"/>
                </a:lnTo>
                <a:lnTo>
                  <a:pt x="4876511" y="5393274"/>
                </a:lnTo>
                <a:lnTo>
                  <a:pt x="4848618" y="5428637"/>
                </a:lnTo>
                <a:lnTo>
                  <a:pt x="4816812" y="5460443"/>
                </a:lnTo>
                <a:lnTo>
                  <a:pt x="4781449" y="5488335"/>
                </a:lnTo>
                <a:lnTo>
                  <a:pt x="4742885" y="5511957"/>
                </a:lnTo>
                <a:lnTo>
                  <a:pt x="4701479" y="5530950"/>
                </a:lnTo>
                <a:lnTo>
                  <a:pt x="4657586" y="5544959"/>
                </a:lnTo>
                <a:lnTo>
                  <a:pt x="4611564" y="5553626"/>
                </a:lnTo>
                <a:lnTo>
                  <a:pt x="4563769" y="5556594"/>
                </a:lnTo>
                <a:close/>
              </a:path>
            </a:pathLst>
          </a:custGeom>
          <a:solidFill>
            <a:srgbClr val="BDD5C7"/>
          </a:solidFill>
        </p:spPr>
        <p:txBody>
          <a:bodyPr wrap="square" lIns="0" tIns="0" rIns="0" bIns="0" rtlCol="0"/>
          <a:lstStyle/>
          <a:p>
            <a:pPr algn="just">
              <a:lnSpc>
                <a:spcPct val="115000"/>
              </a:lnSpc>
              <a:spcAft>
                <a:spcPts val="800"/>
              </a:spcAft>
            </a:pPr>
            <a:endParaRPr lang="id-ID"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object 3"/>
          <p:cNvGrpSpPr/>
          <p:nvPr/>
        </p:nvGrpSpPr>
        <p:grpSpPr>
          <a:xfrm>
            <a:off x="0" y="1643976"/>
            <a:ext cx="2238375" cy="1124585"/>
            <a:chOff x="0" y="1643976"/>
            <a:chExt cx="2238375" cy="1124585"/>
          </a:xfrm>
        </p:grpSpPr>
        <p:sp>
          <p:nvSpPr>
            <p:cNvPr id="4" name="object 4"/>
            <p:cNvSpPr/>
            <p:nvPr/>
          </p:nvSpPr>
          <p:spPr>
            <a:xfrm>
              <a:off x="0" y="1643976"/>
              <a:ext cx="2218055" cy="624205"/>
            </a:xfrm>
            <a:custGeom>
              <a:avLst/>
              <a:gdLst/>
              <a:ahLst/>
              <a:cxnLst/>
              <a:rect l="l" t="t" r="r" b="b"/>
              <a:pathLst>
                <a:path w="2218055" h="624205">
                  <a:moveTo>
                    <a:pt x="0" y="623766"/>
                  </a:moveTo>
                  <a:lnTo>
                    <a:pt x="0" y="339370"/>
                  </a:lnTo>
                  <a:lnTo>
                    <a:pt x="15742" y="328615"/>
                  </a:lnTo>
                  <a:lnTo>
                    <a:pt x="49636" y="308887"/>
                  </a:lnTo>
                  <a:lnTo>
                    <a:pt x="113896" y="279873"/>
                  </a:lnTo>
                  <a:lnTo>
                    <a:pt x="189919" y="258424"/>
                  </a:lnTo>
                  <a:lnTo>
                    <a:pt x="236804" y="251583"/>
                  </a:lnTo>
                  <a:lnTo>
                    <a:pt x="284082" y="249325"/>
                  </a:lnTo>
                  <a:lnTo>
                    <a:pt x="331525" y="251618"/>
                  </a:lnTo>
                  <a:lnTo>
                    <a:pt x="378904" y="258431"/>
                  </a:lnTo>
                  <a:lnTo>
                    <a:pt x="425990" y="269732"/>
                  </a:lnTo>
                  <a:lnTo>
                    <a:pt x="472555" y="285489"/>
                  </a:lnTo>
                  <a:lnTo>
                    <a:pt x="518371" y="305672"/>
                  </a:lnTo>
                  <a:lnTo>
                    <a:pt x="563209" y="330248"/>
                  </a:lnTo>
                  <a:lnTo>
                    <a:pt x="605378" y="355008"/>
                  </a:lnTo>
                  <a:lnTo>
                    <a:pt x="650398" y="379147"/>
                  </a:lnTo>
                  <a:lnTo>
                    <a:pt x="694655" y="399154"/>
                  </a:lnTo>
                  <a:lnTo>
                    <a:pt x="734538" y="411520"/>
                  </a:lnTo>
                  <a:lnTo>
                    <a:pt x="766433" y="412735"/>
                  </a:lnTo>
                  <a:lnTo>
                    <a:pt x="799375" y="394489"/>
                  </a:lnTo>
                  <a:lnTo>
                    <a:pt x="834578" y="358044"/>
                  </a:lnTo>
                  <a:lnTo>
                    <a:pt x="869118" y="312067"/>
                  </a:lnTo>
                  <a:lnTo>
                    <a:pt x="900072" y="265220"/>
                  </a:lnTo>
                  <a:lnTo>
                    <a:pt x="913045" y="245772"/>
                  </a:lnTo>
                  <a:lnTo>
                    <a:pt x="955757" y="191148"/>
                  </a:lnTo>
                  <a:lnTo>
                    <a:pt x="985461" y="159196"/>
                  </a:lnTo>
                  <a:lnTo>
                    <a:pt x="1020706" y="126301"/>
                  </a:lnTo>
                  <a:lnTo>
                    <a:pt x="1061475" y="94074"/>
                  </a:lnTo>
                  <a:lnTo>
                    <a:pt x="1107751" y="64127"/>
                  </a:lnTo>
                  <a:lnTo>
                    <a:pt x="1159514" y="38072"/>
                  </a:lnTo>
                  <a:lnTo>
                    <a:pt x="1216747" y="17521"/>
                  </a:lnTo>
                  <a:lnTo>
                    <a:pt x="1279434" y="4086"/>
                  </a:lnTo>
                  <a:lnTo>
                    <a:pt x="1353146" y="0"/>
                  </a:lnTo>
                  <a:lnTo>
                    <a:pt x="1395173" y="3248"/>
                  </a:lnTo>
                  <a:lnTo>
                    <a:pt x="1440201" y="11172"/>
                  </a:lnTo>
                  <a:lnTo>
                    <a:pt x="1487900" y="24631"/>
                  </a:lnTo>
                  <a:lnTo>
                    <a:pt x="1537935" y="44487"/>
                  </a:lnTo>
                  <a:lnTo>
                    <a:pt x="1589975" y="71600"/>
                  </a:lnTo>
                  <a:lnTo>
                    <a:pt x="1643685" y="106830"/>
                  </a:lnTo>
                  <a:lnTo>
                    <a:pt x="1698733" y="151038"/>
                  </a:lnTo>
                  <a:lnTo>
                    <a:pt x="1738385" y="183009"/>
                  </a:lnTo>
                  <a:lnTo>
                    <a:pt x="1782923" y="211105"/>
                  </a:lnTo>
                  <a:lnTo>
                    <a:pt x="1829247" y="229227"/>
                  </a:lnTo>
                  <a:lnTo>
                    <a:pt x="1874256" y="231273"/>
                  </a:lnTo>
                  <a:lnTo>
                    <a:pt x="1915280" y="213613"/>
                  </a:lnTo>
                  <a:lnTo>
                    <a:pt x="1951415" y="181359"/>
                  </a:lnTo>
                  <a:lnTo>
                    <a:pt x="1982210" y="141360"/>
                  </a:lnTo>
                  <a:lnTo>
                    <a:pt x="2007213" y="100467"/>
                  </a:lnTo>
                  <a:lnTo>
                    <a:pt x="2025970" y="65529"/>
                  </a:lnTo>
                  <a:lnTo>
                    <a:pt x="2030741" y="56157"/>
                  </a:lnTo>
                  <a:lnTo>
                    <a:pt x="2035745" y="46914"/>
                  </a:lnTo>
                  <a:lnTo>
                    <a:pt x="2040982" y="37801"/>
                  </a:lnTo>
                  <a:lnTo>
                    <a:pt x="2046451" y="28817"/>
                  </a:lnTo>
                  <a:lnTo>
                    <a:pt x="2217212" y="141873"/>
                  </a:lnTo>
                  <a:lnTo>
                    <a:pt x="2217621" y="141207"/>
                  </a:lnTo>
                  <a:lnTo>
                    <a:pt x="2215932" y="144023"/>
                  </a:lnTo>
                  <a:lnTo>
                    <a:pt x="2192942" y="187563"/>
                  </a:lnTo>
                  <a:lnTo>
                    <a:pt x="2174504" y="220057"/>
                  </a:lnTo>
                  <a:lnTo>
                    <a:pt x="2151807" y="255865"/>
                  </a:lnTo>
                  <a:lnTo>
                    <a:pt x="2124587" y="293064"/>
                  </a:lnTo>
                  <a:lnTo>
                    <a:pt x="2092583" y="329731"/>
                  </a:lnTo>
                  <a:lnTo>
                    <a:pt x="2055533" y="363941"/>
                  </a:lnTo>
                  <a:lnTo>
                    <a:pt x="2013173" y="393772"/>
                  </a:lnTo>
                  <a:lnTo>
                    <a:pt x="1965243" y="417300"/>
                  </a:lnTo>
                  <a:lnTo>
                    <a:pt x="1911480" y="432602"/>
                  </a:lnTo>
                  <a:lnTo>
                    <a:pt x="1870517" y="437394"/>
                  </a:lnTo>
                  <a:lnTo>
                    <a:pt x="1856744" y="437722"/>
                  </a:lnTo>
                  <a:lnTo>
                    <a:pt x="1815887" y="434994"/>
                  </a:lnTo>
                  <a:lnTo>
                    <a:pt x="1774615" y="426816"/>
                  </a:lnTo>
                  <a:lnTo>
                    <a:pt x="1732961" y="413200"/>
                  </a:lnTo>
                  <a:lnTo>
                    <a:pt x="1690956" y="394159"/>
                  </a:lnTo>
                  <a:lnTo>
                    <a:pt x="1648631" y="369703"/>
                  </a:lnTo>
                  <a:lnTo>
                    <a:pt x="1606018" y="339845"/>
                  </a:lnTo>
                  <a:lnTo>
                    <a:pt x="1563148" y="304595"/>
                  </a:lnTo>
                  <a:lnTo>
                    <a:pt x="1519750" y="269868"/>
                  </a:lnTo>
                  <a:lnTo>
                    <a:pt x="1476638" y="242499"/>
                  </a:lnTo>
                  <a:lnTo>
                    <a:pt x="1433867" y="222498"/>
                  </a:lnTo>
                  <a:lnTo>
                    <a:pt x="1391494" y="209874"/>
                  </a:lnTo>
                  <a:lnTo>
                    <a:pt x="1349572" y="204637"/>
                  </a:lnTo>
                  <a:lnTo>
                    <a:pt x="1308158" y="206798"/>
                  </a:lnTo>
                  <a:lnTo>
                    <a:pt x="1257466" y="219662"/>
                  </a:lnTo>
                  <a:lnTo>
                    <a:pt x="1210352" y="241796"/>
                  </a:lnTo>
                  <a:lnTo>
                    <a:pt x="1167575" y="270788"/>
                  </a:lnTo>
                  <a:lnTo>
                    <a:pt x="1129897" y="304227"/>
                  </a:lnTo>
                  <a:lnTo>
                    <a:pt x="1098079" y="339700"/>
                  </a:lnTo>
                  <a:lnTo>
                    <a:pt x="1072882" y="374794"/>
                  </a:lnTo>
                  <a:lnTo>
                    <a:pt x="1041160" y="423032"/>
                  </a:lnTo>
                  <a:lnTo>
                    <a:pt x="1011886" y="463772"/>
                  </a:lnTo>
                  <a:lnTo>
                    <a:pt x="984245" y="498079"/>
                  </a:lnTo>
                  <a:lnTo>
                    <a:pt x="957419" y="527020"/>
                  </a:lnTo>
                  <a:lnTo>
                    <a:pt x="921875" y="558650"/>
                  </a:lnTo>
                  <a:lnTo>
                    <a:pt x="885275" y="583445"/>
                  </a:lnTo>
                  <a:lnTo>
                    <a:pt x="847369" y="601558"/>
                  </a:lnTo>
                  <a:lnTo>
                    <a:pt x="807907" y="613143"/>
                  </a:lnTo>
                  <a:lnTo>
                    <a:pt x="767772" y="618282"/>
                  </a:lnTo>
                  <a:lnTo>
                    <a:pt x="727306" y="617331"/>
                  </a:lnTo>
                  <a:lnTo>
                    <a:pt x="686144" y="610681"/>
                  </a:lnTo>
                  <a:lnTo>
                    <a:pt x="643924" y="598723"/>
                  </a:lnTo>
                  <a:lnTo>
                    <a:pt x="600281" y="581847"/>
                  </a:lnTo>
                  <a:lnTo>
                    <a:pt x="554850" y="560443"/>
                  </a:lnTo>
                  <a:lnTo>
                    <a:pt x="507267" y="534903"/>
                  </a:lnTo>
                  <a:lnTo>
                    <a:pt x="457169" y="505617"/>
                  </a:lnTo>
                  <a:lnTo>
                    <a:pt x="406445" y="479630"/>
                  </a:lnTo>
                  <a:lnTo>
                    <a:pt x="355165" y="462599"/>
                  </a:lnTo>
                  <a:lnTo>
                    <a:pt x="303795" y="454583"/>
                  </a:lnTo>
                  <a:lnTo>
                    <a:pt x="252798" y="455642"/>
                  </a:lnTo>
                  <a:lnTo>
                    <a:pt x="202640" y="465833"/>
                  </a:lnTo>
                  <a:lnTo>
                    <a:pt x="162650" y="481109"/>
                  </a:lnTo>
                  <a:lnTo>
                    <a:pt x="124019" y="502279"/>
                  </a:lnTo>
                  <a:lnTo>
                    <a:pt x="86867" y="529225"/>
                  </a:lnTo>
                  <a:lnTo>
                    <a:pt x="51316" y="561825"/>
                  </a:lnTo>
                  <a:lnTo>
                    <a:pt x="17486" y="599960"/>
                  </a:lnTo>
                  <a:lnTo>
                    <a:pt x="0" y="623766"/>
                  </a:lnTo>
                  <a:close/>
                </a:path>
              </a:pathLst>
            </a:custGeom>
            <a:solidFill>
              <a:srgbClr val="F2AB5E"/>
            </a:solidFill>
          </p:spPr>
          <p:txBody>
            <a:bodyPr wrap="square" lIns="0" tIns="0" rIns="0" bIns="0" rtlCol="0"/>
            <a:lstStyle/>
            <a:p>
              <a:endParaRPr/>
            </a:p>
          </p:txBody>
        </p:sp>
        <p:sp>
          <p:nvSpPr>
            <p:cNvPr id="5" name="object 5"/>
            <p:cNvSpPr/>
            <p:nvPr/>
          </p:nvSpPr>
          <p:spPr>
            <a:xfrm>
              <a:off x="0" y="2143808"/>
              <a:ext cx="2238375" cy="624840"/>
            </a:xfrm>
            <a:custGeom>
              <a:avLst/>
              <a:gdLst/>
              <a:ahLst/>
              <a:cxnLst/>
              <a:rect l="l" t="t" r="r" b="b"/>
              <a:pathLst>
                <a:path w="2238375" h="624839">
                  <a:moveTo>
                    <a:pt x="0" y="624468"/>
                  </a:moveTo>
                  <a:lnTo>
                    <a:pt x="0" y="324774"/>
                  </a:lnTo>
                  <a:lnTo>
                    <a:pt x="1561" y="323530"/>
                  </a:lnTo>
                  <a:lnTo>
                    <a:pt x="36223" y="299848"/>
                  </a:lnTo>
                  <a:lnTo>
                    <a:pt x="70117" y="280120"/>
                  </a:lnTo>
                  <a:lnTo>
                    <a:pt x="134378" y="251107"/>
                  </a:lnTo>
                  <a:lnTo>
                    <a:pt x="210386" y="229658"/>
                  </a:lnTo>
                  <a:lnTo>
                    <a:pt x="257265" y="222816"/>
                  </a:lnTo>
                  <a:lnTo>
                    <a:pt x="304541" y="220558"/>
                  </a:lnTo>
                  <a:lnTo>
                    <a:pt x="351985" y="222851"/>
                  </a:lnTo>
                  <a:lnTo>
                    <a:pt x="399368" y="229664"/>
                  </a:lnTo>
                  <a:lnTo>
                    <a:pt x="446460" y="240965"/>
                  </a:lnTo>
                  <a:lnTo>
                    <a:pt x="493030" y="256723"/>
                  </a:lnTo>
                  <a:lnTo>
                    <a:pt x="538851" y="276905"/>
                  </a:lnTo>
                  <a:lnTo>
                    <a:pt x="583691" y="301481"/>
                  </a:lnTo>
                  <a:lnTo>
                    <a:pt x="636524" y="331593"/>
                  </a:lnTo>
                  <a:lnTo>
                    <a:pt x="685176" y="355396"/>
                  </a:lnTo>
                  <a:lnTo>
                    <a:pt x="729778" y="372941"/>
                  </a:lnTo>
                  <a:lnTo>
                    <a:pt x="770459" y="384278"/>
                  </a:lnTo>
                  <a:lnTo>
                    <a:pt x="807348" y="389456"/>
                  </a:lnTo>
                  <a:lnTo>
                    <a:pt x="840575" y="388526"/>
                  </a:lnTo>
                  <a:lnTo>
                    <a:pt x="895997" y="370543"/>
                  </a:lnTo>
                  <a:lnTo>
                    <a:pt x="930461" y="346418"/>
                  </a:lnTo>
                  <a:lnTo>
                    <a:pt x="968998" y="307013"/>
                  </a:lnTo>
                  <a:lnTo>
                    <a:pt x="1011285" y="248435"/>
                  </a:lnTo>
                  <a:lnTo>
                    <a:pt x="1041899" y="204225"/>
                  </a:lnTo>
                  <a:lnTo>
                    <a:pt x="1074639" y="164707"/>
                  </a:lnTo>
                  <a:lnTo>
                    <a:pt x="1109463" y="129921"/>
                  </a:lnTo>
                  <a:lnTo>
                    <a:pt x="1146327" y="99909"/>
                  </a:lnTo>
                  <a:lnTo>
                    <a:pt x="1185189" y="74710"/>
                  </a:lnTo>
                  <a:lnTo>
                    <a:pt x="1226005" y="54365"/>
                  </a:lnTo>
                  <a:lnTo>
                    <a:pt x="1268732" y="38914"/>
                  </a:lnTo>
                  <a:lnTo>
                    <a:pt x="1310855" y="28790"/>
                  </a:lnTo>
                  <a:lnTo>
                    <a:pt x="1354459" y="23128"/>
                  </a:lnTo>
                  <a:lnTo>
                    <a:pt x="1399510" y="21924"/>
                  </a:lnTo>
                  <a:lnTo>
                    <a:pt x="1445975" y="25171"/>
                  </a:lnTo>
                  <a:lnTo>
                    <a:pt x="1493823" y="32864"/>
                  </a:lnTo>
                  <a:lnTo>
                    <a:pt x="1543020" y="44997"/>
                  </a:lnTo>
                  <a:lnTo>
                    <a:pt x="1593532" y="61566"/>
                  </a:lnTo>
                  <a:lnTo>
                    <a:pt x="1645328" y="82564"/>
                  </a:lnTo>
                  <a:lnTo>
                    <a:pt x="1698374" y="107986"/>
                  </a:lnTo>
                  <a:lnTo>
                    <a:pt x="1760071" y="136429"/>
                  </a:lnTo>
                  <a:lnTo>
                    <a:pt x="1813008" y="153878"/>
                  </a:lnTo>
                  <a:lnTo>
                    <a:pt x="1858401" y="161186"/>
                  </a:lnTo>
                  <a:lnTo>
                    <a:pt x="1897465" y="159205"/>
                  </a:lnTo>
                  <a:lnTo>
                    <a:pt x="1961472" y="130788"/>
                  </a:lnTo>
                  <a:lnTo>
                    <a:pt x="2014753" y="75446"/>
                  </a:lnTo>
                  <a:lnTo>
                    <a:pt x="2040411" y="39809"/>
                  </a:lnTo>
                  <a:lnTo>
                    <a:pt x="2067034" y="0"/>
                  </a:lnTo>
                  <a:lnTo>
                    <a:pt x="2237795" y="113055"/>
                  </a:lnTo>
                  <a:lnTo>
                    <a:pt x="2216529" y="144867"/>
                  </a:lnTo>
                  <a:lnTo>
                    <a:pt x="2192906" y="178456"/>
                  </a:lnTo>
                  <a:lnTo>
                    <a:pt x="2166546" y="212613"/>
                  </a:lnTo>
                  <a:lnTo>
                    <a:pt x="2137066" y="246132"/>
                  </a:lnTo>
                  <a:lnTo>
                    <a:pt x="2104086" y="277806"/>
                  </a:lnTo>
                  <a:lnTo>
                    <a:pt x="2067224" y="306428"/>
                  </a:lnTo>
                  <a:lnTo>
                    <a:pt x="2026099" y="330791"/>
                  </a:lnTo>
                  <a:lnTo>
                    <a:pt x="1980330" y="349687"/>
                  </a:lnTo>
                  <a:lnTo>
                    <a:pt x="1929535" y="361910"/>
                  </a:lnTo>
                  <a:lnTo>
                    <a:pt x="1873334" y="366253"/>
                  </a:lnTo>
                  <a:lnTo>
                    <a:pt x="1834886" y="364392"/>
                  </a:lnTo>
                  <a:lnTo>
                    <a:pt x="1794031" y="358606"/>
                  </a:lnTo>
                  <a:lnTo>
                    <a:pt x="1750672" y="348588"/>
                  </a:lnTo>
                  <a:lnTo>
                    <a:pt x="1704714" y="334029"/>
                  </a:lnTo>
                  <a:lnTo>
                    <a:pt x="1656063" y="314623"/>
                  </a:lnTo>
                  <a:lnTo>
                    <a:pt x="1604622" y="290063"/>
                  </a:lnTo>
                  <a:lnTo>
                    <a:pt x="1539874" y="260188"/>
                  </a:lnTo>
                  <a:lnTo>
                    <a:pt x="1481948" y="240298"/>
                  </a:lnTo>
                  <a:lnTo>
                    <a:pt x="1430339" y="229470"/>
                  </a:lnTo>
                  <a:lnTo>
                    <a:pt x="1384542" y="226780"/>
                  </a:lnTo>
                  <a:lnTo>
                    <a:pt x="1344051" y="231303"/>
                  </a:lnTo>
                  <a:lnTo>
                    <a:pt x="1276968" y="258291"/>
                  </a:lnTo>
                  <a:lnTo>
                    <a:pt x="1225047" y="303042"/>
                  </a:lnTo>
                  <a:lnTo>
                    <a:pt x="1184248" y="358163"/>
                  </a:lnTo>
                  <a:lnTo>
                    <a:pt x="1146265" y="412879"/>
                  </a:lnTo>
                  <a:lnTo>
                    <a:pt x="1107279" y="459344"/>
                  </a:lnTo>
                  <a:lnTo>
                    <a:pt x="1067450" y="498043"/>
                  </a:lnTo>
                  <a:lnTo>
                    <a:pt x="1026936" y="529460"/>
                  </a:lnTo>
                  <a:lnTo>
                    <a:pt x="985895" y="554079"/>
                  </a:lnTo>
                  <a:lnTo>
                    <a:pt x="944486" y="572384"/>
                  </a:lnTo>
                  <a:lnTo>
                    <a:pt x="902867" y="584859"/>
                  </a:lnTo>
                  <a:lnTo>
                    <a:pt x="861196" y="591989"/>
                  </a:lnTo>
                  <a:lnTo>
                    <a:pt x="819633" y="594259"/>
                  </a:lnTo>
                  <a:lnTo>
                    <a:pt x="766667" y="590841"/>
                  </a:lnTo>
                  <a:lnTo>
                    <a:pt x="714573" y="581265"/>
                  </a:lnTo>
                  <a:lnTo>
                    <a:pt x="663656" y="566545"/>
                  </a:lnTo>
                  <a:lnTo>
                    <a:pt x="614218" y="547693"/>
                  </a:lnTo>
                  <a:lnTo>
                    <a:pt x="566561" y="525725"/>
                  </a:lnTo>
                  <a:lnTo>
                    <a:pt x="520989" y="501653"/>
                  </a:lnTo>
                  <a:lnTo>
                    <a:pt x="477803" y="476492"/>
                  </a:lnTo>
                  <a:lnTo>
                    <a:pt x="427004" y="450532"/>
                  </a:lnTo>
                  <a:lnTo>
                    <a:pt x="375680" y="433528"/>
                  </a:lnTo>
                  <a:lnTo>
                    <a:pt x="324286" y="425551"/>
                  </a:lnTo>
                  <a:lnTo>
                    <a:pt x="273281" y="426672"/>
                  </a:lnTo>
                  <a:lnTo>
                    <a:pt x="223121" y="436964"/>
                  </a:lnTo>
                  <a:lnTo>
                    <a:pt x="183131" y="452274"/>
                  </a:lnTo>
                  <a:lnTo>
                    <a:pt x="144500" y="473470"/>
                  </a:lnTo>
                  <a:lnTo>
                    <a:pt x="107349" y="500433"/>
                  </a:lnTo>
                  <a:lnTo>
                    <a:pt x="71798" y="533046"/>
                  </a:lnTo>
                  <a:lnTo>
                    <a:pt x="37967" y="571188"/>
                  </a:lnTo>
                  <a:lnTo>
                    <a:pt x="5979" y="614741"/>
                  </a:lnTo>
                  <a:lnTo>
                    <a:pt x="0" y="624468"/>
                  </a:lnTo>
                  <a:close/>
                </a:path>
              </a:pathLst>
            </a:custGeom>
            <a:solidFill>
              <a:srgbClr val="ACCC6A"/>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497" y="9701735"/>
            <a:ext cx="103401" cy="91896"/>
          </a:xfrm>
          <a:prstGeom prst="rect">
            <a:avLst/>
          </a:prstGeom>
        </p:spPr>
      </p:pic>
      <p:pic>
        <p:nvPicPr>
          <p:cNvPr id="7" name="object 7"/>
          <p:cNvPicPr/>
          <p:nvPr/>
        </p:nvPicPr>
        <p:blipFill>
          <a:blip r:embed="rId3" cstate="print"/>
          <a:stretch>
            <a:fillRect/>
          </a:stretch>
        </p:blipFill>
        <p:spPr>
          <a:xfrm>
            <a:off x="150055" y="9756347"/>
            <a:ext cx="92312" cy="88847"/>
          </a:xfrm>
          <a:prstGeom prst="rect">
            <a:avLst/>
          </a:prstGeom>
        </p:spPr>
      </p:pic>
      <p:sp>
        <p:nvSpPr>
          <p:cNvPr id="8" name="object 8"/>
          <p:cNvSpPr/>
          <p:nvPr/>
        </p:nvSpPr>
        <p:spPr>
          <a:xfrm>
            <a:off x="314166" y="9028272"/>
            <a:ext cx="2364105" cy="1004569"/>
          </a:xfrm>
          <a:custGeom>
            <a:avLst/>
            <a:gdLst/>
            <a:ahLst/>
            <a:cxnLst/>
            <a:rect l="l" t="t" r="r" b="b"/>
            <a:pathLst>
              <a:path w="2364105" h="1004570">
                <a:moveTo>
                  <a:pt x="41894" y="796289"/>
                </a:moveTo>
                <a:lnTo>
                  <a:pt x="3326" y="811529"/>
                </a:lnTo>
                <a:lnTo>
                  <a:pt x="0" y="824229"/>
                </a:lnTo>
                <a:lnTo>
                  <a:pt x="554" y="829309"/>
                </a:lnTo>
                <a:lnTo>
                  <a:pt x="23576" y="864869"/>
                </a:lnTo>
                <a:lnTo>
                  <a:pt x="70310" y="891539"/>
                </a:lnTo>
                <a:lnTo>
                  <a:pt x="109240" y="905509"/>
                </a:lnTo>
                <a:lnTo>
                  <a:pt x="188645" y="928369"/>
                </a:lnTo>
                <a:lnTo>
                  <a:pt x="271064" y="951229"/>
                </a:lnTo>
                <a:lnTo>
                  <a:pt x="312593" y="961389"/>
                </a:lnTo>
                <a:lnTo>
                  <a:pt x="354420" y="970279"/>
                </a:lnTo>
                <a:lnTo>
                  <a:pt x="405019" y="979169"/>
                </a:lnTo>
                <a:lnTo>
                  <a:pt x="455700" y="986789"/>
                </a:lnTo>
                <a:lnTo>
                  <a:pt x="506455" y="993139"/>
                </a:lnTo>
                <a:lnTo>
                  <a:pt x="557280" y="998219"/>
                </a:lnTo>
                <a:lnTo>
                  <a:pt x="608168" y="1002029"/>
                </a:lnTo>
                <a:lnTo>
                  <a:pt x="659114" y="1004569"/>
                </a:lnTo>
                <a:lnTo>
                  <a:pt x="761157" y="1004569"/>
                </a:lnTo>
                <a:lnTo>
                  <a:pt x="863361" y="999489"/>
                </a:lnTo>
                <a:lnTo>
                  <a:pt x="914509" y="994409"/>
                </a:lnTo>
                <a:lnTo>
                  <a:pt x="965680" y="988059"/>
                </a:lnTo>
                <a:lnTo>
                  <a:pt x="1013443" y="980439"/>
                </a:lnTo>
                <a:lnTo>
                  <a:pt x="1060637" y="970279"/>
                </a:lnTo>
                <a:lnTo>
                  <a:pt x="1107199" y="957579"/>
                </a:lnTo>
                <a:lnTo>
                  <a:pt x="1153068" y="942339"/>
                </a:lnTo>
                <a:lnTo>
                  <a:pt x="1198182" y="925829"/>
                </a:lnTo>
                <a:lnTo>
                  <a:pt x="1234174" y="909319"/>
                </a:lnTo>
                <a:lnTo>
                  <a:pt x="677242" y="909319"/>
                </a:lnTo>
                <a:lnTo>
                  <a:pt x="622349" y="906779"/>
                </a:lnTo>
                <a:lnTo>
                  <a:pt x="567547" y="902969"/>
                </a:lnTo>
                <a:lnTo>
                  <a:pt x="512877" y="897889"/>
                </a:lnTo>
                <a:lnTo>
                  <a:pt x="458375" y="891539"/>
                </a:lnTo>
                <a:lnTo>
                  <a:pt x="407937" y="883919"/>
                </a:lnTo>
                <a:lnTo>
                  <a:pt x="357694" y="875029"/>
                </a:lnTo>
                <a:lnTo>
                  <a:pt x="307685" y="864869"/>
                </a:lnTo>
                <a:lnTo>
                  <a:pt x="257949" y="853439"/>
                </a:lnTo>
                <a:lnTo>
                  <a:pt x="209733" y="840739"/>
                </a:lnTo>
                <a:lnTo>
                  <a:pt x="114236" y="812799"/>
                </a:lnTo>
                <a:lnTo>
                  <a:pt x="66254" y="800099"/>
                </a:lnTo>
                <a:lnTo>
                  <a:pt x="54178" y="797559"/>
                </a:lnTo>
                <a:lnTo>
                  <a:pt x="41894" y="796289"/>
                </a:lnTo>
                <a:close/>
              </a:path>
              <a:path w="2364105" h="1004570">
                <a:moveTo>
                  <a:pt x="593791" y="123189"/>
                </a:moveTo>
                <a:lnTo>
                  <a:pt x="542923" y="126999"/>
                </a:lnTo>
                <a:lnTo>
                  <a:pt x="492334" y="137159"/>
                </a:lnTo>
                <a:lnTo>
                  <a:pt x="430377" y="157479"/>
                </a:lnTo>
                <a:lnTo>
                  <a:pt x="373409" y="186689"/>
                </a:lnTo>
                <a:lnTo>
                  <a:pt x="340593" y="217169"/>
                </a:lnTo>
                <a:lnTo>
                  <a:pt x="320592" y="252729"/>
                </a:lnTo>
                <a:lnTo>
                  <a:pt x="313810" y="292099"/>
                </a:lnTo>
                <a:lnTo>
                  <a:pt x="320654" y="332739"/>
                </a:lnTo>
                <a:lnTo>
                  <a:pt x="341529" y="372109"/>
                </a:lnTo>
                <a:lnTo>
                  <a:pt x="390059" y="426719"/>
                </a:lnTo>
                <a:lnTo>
                  <a:pt x="447010" y="473709"/>
                </a:lnTo>
                <a:lnTo>
                  <a:pt x="487595" y="501649"/>
                </a:lnTo>
                <a:lnTo>
                  <a:pt x="529356" y="525779"/>
                </a:lnTo>
                <a:lnTo>
                  <a:pt x="572193" y="548639"/>
                </a:lnTo>
                <a:lnTo>
                  <a:pt x="616009" y="568959"/>
                </a:lnTo>
                <a:lnTo>
                  <a:pt x="660706" y="588009"/>
                </a:lnTo>
                <a:lnTo>
                  <a:pt x="706186" y="604519"/>
                </a:lnTo>
                <a:lnTo>
                  <a:pt x="752350" y="619759"/>
                </a:lnTo>
                <a:lnTo>
                  <a:pt x="799100" y="633729"/>
                </a:lnTo>
                <a:lnTo>
                  <a:pt x="846339" y="646429"/>
                </a:lnTo>
                <a:lnTo>
                  <a:pt x="896976" y="657859"/>
                </a:lnTo>
                <a:lnTo>
                  <a:pt x="947834" y="668019"/>
                </a:lnTo>
                <a:lnTo>
                  <a:pt x="998900" y="676909"/>
                </a:lnTo>
                <a:lnTo>
                  <a:pt x="1050161" y="684529"/>
                </a:lnTo>
                <a:lnTo>
                  <a:pt x="1101604" y="690879"/>
                </a:lnTo>
                <a:lnTo>
                  <a:pt x="1204984" y="698499"/>
                </a:lnTo>
                <a:lnTo>
                  <a:pt x="1256895" y="701039"/>
                </a:lnTo>
                <a:lnTo>
                  <a:pt x="1314972" y="701039"/>
                </a:lnTo>
                <a:lnTo>
                  <a:pt x="1312550" y="728979"/>
                </a:lnTo>
                <a:lnTo>
                  <a:pt x="1272519" y="775969"/>
                </a:lnTo>
                <a:lnTo>
                  <a:pt x="1207141" y="814069"/>
                </a:lnTo>
                <a:lnTo>
                  <a:pt x="1163333" y="834389"/>
                </a:lnTo>
                <a:lnTo>
                  <a:pt x="1118522" y="852169"/>
                </a:lnTo>
                <a:lnTo>
                  <a:pt x="1072834" y="867409"/>
                </a:lnTo>
                <a:lnTo>
                  <a:pt x="1026390" y="878839"/>
                </a:lnTo>
                <a:lnTo>
                  <a:pt x="979315" y="888999"/>
                </a:lnTo>
                <a:lnTo>
                  <a:pt x="931730" y="896619"/>
                </a:lnTo>
                <a:lnTo>
                  <a:pt x="883760" y="902969"/>
                </a:lnTo>
                <a:lnTo>
                  <a:pt x="835526" y="906779"/>
                </a:lnTo>
                <a:lnTo>
                  <a:pt x="787153" y="909319"/>
                </a:lnTo>
                <a:lnTo>
                  <a:pt x="1234174" y="909319"/>
                </a:lnTo>
                <a:lnTo>
                  <a:pt x="1285378" y="882649"/>
                </a:lnTo>
                <a:lnTo>
                  <a:pt x="1324484" y="855979"/>
                </a:lnTo>
                <a:lnTo>
                  <a:pt x="1358685" y="825499"/>
                </a:lnTo>
                <a:lnTo>
                  <a:pt x="1386868" y="788669"/>
                </a:lnTo>
                <a:lnTo>
                  <a:pt x="1407920" y="746759"/>
                </a:lnTo>
                <a:lnTo>
                  <a:pt x="1420729" y="694689"/>
                </a:lnTo>
                <a:lnTo>
                  <a:pt x="1471302" y="687069"/>
                </a:lnTo>
                <a:lnTo>
                  <a:pt x="1521077" y="678179"/>
                </a:lnTo>
                <a:lnTo>
                  <a:pt x="1570080" y="668019"/>
                </a:lnTo>
                <a:lnTo>
                  <a:pt x="1618338" y="655319"/>
                </a:lnTo>
                <a:lnTo>
                  <a:pt x="1665875" y="641349"/>
                </a:lnTo>
                <a:lnTo>
                  <a:pt x="1712717" y="624839"/>
                </a:lnTo>
                <a:lnTo>
                  <a:pt x="1758891" y="607059"/>
                </a:lnTo>
                <a:lnTo>
                  <a:pt x="1764962" y="604519"/>
                </a:lnTo>
                <a:lnTo>
                  <a:pt x="1244323" y="604519"/>
                </a:lnTo>
                <a:lnTo>
                  <a:pt x="1230144" y="603249"/>
                </a:lnTo>
                <a:lnTo>
                  <a:pt x="1181726" y="601979"/>
                </a:lnTo>
                <a:lnTo>
                  <a:pt x="1133531" y="598169"/>
                </a:lnTo>
                <a:lnTo>
                  <a:pt x="1085563" y="593089"/>
                </a:lnTo>
                <a:lnTo>
                  <a:pt x="990335" y="580389"/>
                </a:lnTo>
                <a:lnTo>
                  <a:pt x="943086" y="571499"/>
                </a:lnTo>
                <a:lnTo>
                  <a:pt x="849347" y="548639"/>
                </a:lnTo>
                <a:lnTo>
                  <a:pt x="802869" y="535939"/>
                </a:lnTo>
                <a:lnTo>
                  <a:pt x="711049" y="505459"/>
                </a:lnTo>
                <a:lnTo>
                  <a:pt x="666220" y="487679"/>
                </a:lnTo>
                <a:lnTo>
                  <a:pt x="622331" y="467359"/>
                </a:lnTo>
                <a:lnTo>
                  <a:pt x="579539" y="445769"/>
                </a:lnTo>
                <a:lnTo>
                  <a:pt x="538002" y="421639"/>
                </a:lnTo>
                <a:lnTo>
                  <a:pt x="472230" y="375919"/>
                </a:lnTo>
                <a:lnTo>
                  <a:pt x="443007" y="350519"/>
                </a:lnTo>
                <a:lnTo>
                  <a:pt x="410694" y="292099"/>
                </a:lnTo>
                <a:lnTo>
                  <a:pt x="414303" y="279399"/>
                </a:lnTo>
                <a:lnTo>
                  <a:pt x="445762" y="252729"/>
                </a:lnTo>
                <a:lnTo>
                  <a:pt x="493774" y="234949"/>
                </a:lnTo>
                <a:lnTo>
                  <a:pt x="545165" y="224789"/>
                </a:lnTo>
                <a:lnTo>
                  <a:pt x="598193" y="220979"/>
                </a:lnTo>
                <a:lnTo>
                  <a:pt x="1022823" y="220979"/>
                </a:lnTo>
                <a:lnTo>
                  <a:pt x="980125" y="201929"/>
                </a:lnTo>
                <a:lnTo>
                  <a:pt x="936043" y="185419"/>
                </a:lnTo>
                <a:lnTo>
                  <a:pt x="890610" y="170179"/>
                </a:lnTo>
                <a:lnTo>
                  <a:pt x="843860" y="157479"/>
                </a:lnTo>
                <a:lnTo>
                  <a:pt x="795826" y="146049"/>
                </a:lnTo>
                <a:lnTo>
                  <a:pt x="746541" y="135889"/>
                </a:lnTo>
                <a:lnTo>
                  <a:pt x="695753" y="128269"/>
                </a:lnTo>
                <a:lnTo>
                  <a:pt x="644785" y="124459"/>
                </a:lnTo>
                <a:lnTo>
                  <a:pt x="593791" y="123189"/>
                </a:lnTo>
                <a:close/>
              </a:path>
              <a:path w="2364105" h="1004570">
                <a:moveTo>
                  <a:pt x="1022823" y="220979"/>
                </a:moveTo>
                <a:lnTo>
                  <a:pt x="598193" y="220979"/>
                </a:lnTo>
                <a:lnTo>
                  <a:pt x="651115" y="222249"/>
                </a:lnTo>
                <a:lnTo>
                  <a:pt x="702187" y="227329"/>
                </a:lnTo>
                <a:lnTo>
                  <a:pt x="751870" y="233679"/>
                </a:lnTo>
                <a:lnTo>
                  <a:pt x="800276" y="243839"/>
                </a:lnTo>
                <a:lnTo>
                  <a:pt x="847381" y="255269"/>
                </a:lnTo>
                <a:lnTo>
                  <a:pt x="893164" y="269239"/>
                </a:lnTo>
                <a:lnTo>
                  <a:pt x="937601" y="287019"/>
                </a:lnTo>
                <a:lnTo>
                  <a:pt x="980669" y="306069"/>
                </a:lnTo>
                <a:lnTo>
                  <a:pt x="1022347" y="327659"/>
                </a:lnTo>
                <a:lnTo>
                  <a:pt x="1062610" y="353059"/>
                </a:lnTo>
                <a:lnTo>
                  <a:pt x="1101437" y="380999"/>
                </a:lnTo>
                <a:lnTo>
                  <a:pt x="1138805" y="410209"/>
                </a:lnTo>
                <a:lnTo>
                  <a:pt x="1174691" y="443229"/>
                </a:lnTo>
                <a:lnTo>
                  <a:pt x="1209072" y="478789"/>
                </a:lnTo>
                <a:lnTo>
                  <a:pt x="1241925" y="518159"/>
                </a:lnTo>
                <a:lnTo>
                  <a:pt x="1268798" y="554989"/>
                </a:lnTo>
                <a:lnTo>
                  <a:pt x="1300556" y="604519"/>
                </a:lnTo>
                <a:lnTo>
                  <a:pt x="1764962" y="604519"/>
                </a:lnTo>
                <a:lnTo>
                  <a:pt x="1777104" y="599439"/>
                </a:lnTo>
                <a:lnTo>
                  <a:pt x="1405898" y="599439"/>
                </a:lnTo>
                <a:lnTo>
                  <a:pt x="1399938" y="590549"/>
                </a:lnTo>
                <a:lnTo>
                  <a:pt x="1395087" y="585469"/>
                </a:lnTo>
                <a:lnTo>
                  <a:pt x="1391622" y="579119"/>
                </a:lnTo>
                <a:lnTo>
                  <a:pt x="1366348" y="534669"/>
                </a:lnTo>
                <a:lnTo>
                  <a:pt x="1339324" y="492759"/>
                </a:lnTo>
                <a:lnTo>
                  <a:pt x="1310583" y="452119"/>
                </a:lnTo>
                <a:lnTo>
                  <a:pt x="1280157" y="415289"/>
                </a:lnTo>
                <a:lnTo>
                  <a:pt x="1248080" y="380999"/>
                </a:lnTo>
                <a:lnTo>
                  <a:pt x="1214387" y="349249"/>
                </a:lnTo>
                <a:lnTo>
                  <a:pt x="1179109" y="318769"/>
                </a:lnTo>
                <a:lnTo>
                  <a:pt x="1142280" y="290829"/>
                </a:lnTo>
                <a:lnTo>
                  <a:pt x="1103934" y="265429"/>
                </a:lnTo>
                <a:lnTo>
                  <a:pt x="1064104" y="242569"/>
                </a:lnTo>
                <a:lnTo>
                  <a:pt x="1022823" y="220979"/>
                </a:lnTo>
                <a:close/>
              </a:path>
              <a:path w="2364105" h="1004570">
                <a:moveTo>
                  <a:pt x="2363691" y="115569"/>
                </a:moveTo>
                <a:lnTo>
                  <a:pt x="2242258" y="115569"/>
                </a:lnTo>
                <a:lnTo>
                  <a:pt x="2210412" y="153669"/>
                </a:lnTo>
                <a:lnTo>
                  <a:pt x="2178107" y="191769"/>
                </a:lnTo>
                <a:lnTo>
                  <a:pt x="2145131" y="228599"/>
                </a:lnTo>
                <a:lnTo>
                  <a:pt x="2111275" y="264159"/>
                </a:lnTo>
                <a:lnTo>
                  <a:pt x="2076327" y="299719"/>
                </a:lnTo>
                <a:lnTo>
                  <a:pt x="2040078" y="332739"/>
                </a:lnTo>
                <a:lnTo>
                  <a:pt x="2002317" y="364489"/>
                </a:lnTo>
                <a:lnTo>
                  <a:pt x="1962833" y="393699"/>
                </a:lnTo>
                <a:lnTo>
                  <a:pt x="1921417" y="421639"/>
                </a:lnTo>
                <a:lnTo>
                  <a:pt x="1877858" y="447039"/>
                </a:lnTo>
                <a:lnTo>
                  <a:pt x="1833151" y="469899"/>
                </a:lnTo>
                <a:lnTo>
                  <a:pt x="1787990" y="491489"/>
                </a:lnTo>
                <a:lnTo>
                  <a:pt x="1742339" y="511809"/>
                </a:lnTo>
                <a:lnTo>
                  <a:pt x="1696160" y="529589"/>
                </a:lnTo>
                <a:lnTo>
                  <a:pt x="1649415" y="546099"/>
                </a:lnTo>
                <a:lnTo>
                  <a:pt x="1602067" y="561339"/>
                </a:lnTo>
                <a:lnTo>
                  <a:pt x="1554079" y="574039"/>
                </a:lnTo>
                <a:lnTo>
                  <a:pt x="1505413" y="584199"/>
                </a:lnTo>
                <a:lnTo>
                  <a:pt x="1456032" y="593089"/>
                </a:lnTo>
                <a:lnTo>
                  <a:pt x="1405898" y="599439"/>
                </a:lnTo>
                <a:lnTo>
                  <a:pt x="1777104" y="599439"/>
                </a:lnTo>
                <a:lnTo>
                  <a:pt x="1849337" y="567689"/>
                </a:lnTo>
                <a:lnTo>
                  <a:pt x="1893659" y="544829"/>
                </a:lnTo>
                <a:lnTo>
                  <a:pt x="1936467" y="519429"/>
                </a:lnTo>
                <a:lnTo>
                  <a:pt x="1977676" y="494029"/>
                </a:lnTo>
                <a:lnTo>
                  <a:pt x="2017326" y="466089"/>
                </a:lnTo>
                <a:lnTo>
                  <a:pt x="2055458" y="435609"/>
                </a:lnTo>
                <a:lnTo>
                  <a:pt x="2092111" y="403859"/>
                </a:lnTo>
                <a:lnTo>
                  <a:pt x="2127325" y="370839"/>
                </a:lnTo>
                <a:lnTo>
                  <a:pt x="2161141" y="336549"/>
                </a:lnTo>
                <a:lnTo>
                  <a:pt x="2193598" y="299719"/>
                </a:lnTo>
                <a:lnTo>
                  <a:pt x="2224735" y="262889"/>
                </a:lnTo>
                <a:lnTo>
                  <a:pt x="2254594" y="223519"/>
                </a:lnTo>
                <a:lnTo>
                  <a:pt x="2363175" y="223519"/>
                </a:lnTo>
                <a:lnTo>
                  <a:pt x="2363691" y="115569"/>
                </a:lnTo>
                <a:close/>
              </a:path>
              <a:path w="2364105" h="1004570">
                <a:moveTo>
                  <a:pt x="2363175" y="223519"/>
                </a:moveTo>
                <a:lnTo>
                  <a:pt x="2254594" y="223519"/>
                </a:lnTo>
                <a:lnTo>
                  <a:pt x="2262079" y="226059"/>
                </a:lnTo>
                <a:lnTo>
                  <a:pt x="2265821" y="228599"/>
                </a:lnTo>
                <a:lnTo>
                  <a:pt x="2265833" y="279399"/>
                </a:lnTo>
                <a:lnTo>
                  <a:pt x="2264470" y="327659"/>
                </a:lnTo>
                <a:lnTo>
                  <a:pt x="2264109" y="336549"/>
                </a:lnTo>
                <a:lnTo>
                  <a:pt x="2278209" y="384809"/>
                </a:lnTo>
                <a:lnTo>
                  <a:pt x="2309898" y="398779"/>
                </a:lnTo>
                <a:lnTo>
                  <a:pt x="2327989" y="396239"/>
                </a:lnTo>
                <a:lnTo>
                  <a:pt x="2361183" y="355599"/>
                </a:lnTo>
                <a:lnTo>
                  <a:pt x="2362759" y="316229"/>
                </a:lnTo>
                <a:lnTo>
                  <a:pt x="2363175" y="223519"/>
                </a:lnTo>
                <a:close/>
              </a:path>
              <a:path w="2364105" h="1004570">
                <a:moveTo>
                  <a:pt x="2319086" y="0"/>
                </a:moveTo>
                <a:lnTo>
                  <a:pt x="2279821" y="5079"/>
                </a:lnTo>
                <a:lnTo>
                  <a:pt x="2186139" y="27939"/>
                </a:lnTo>
                <a:lnTo>
                  <a:pt x="2139344" y="40639"/>
                </a:lnTo>
                <a:lnTo>
                  <a:pt x="2092561" y="52069"/>
                </a:lnTo>
                <a:lnTo>
                  <a:pt x="2081533" y="55879"/>
                </a:lnTo>
                <a:lnTo>
                  <a:pt x="2070557" y="58419"/>
                </a:lnTo>
                <a:lnTo>
                  <a:pt x="2049177" y="66039"/>
                </a:lnTo>
                <a:lnTo>
                  <a:pt x="2026840" y="80009"/>
                </a:lnTo>
                <a:lnTo>
                  <a:pt x="2013832" y="96519"/>
                </a:lnTo>
                <a:lnTo>
                  <a:pt x="2010389" y="115569"/>
                </a:lnTo>
                <a:lnTo>
                  <a:pt x="2016743" y="137159"/>
                </a:lnTo>
                <a:lnTo>
                  <a:pt x="2032412" y="157479"/>
                </a:lnTo>
                <a:lnTo>
                  <a:pt x="2052902" y="170179"/>
                </a:lnTo>
                <a:lnTo>
                  <a:pt x="2075550" y="171449"/>
                </a:lnTo>
                <a:lnTo>
                  <a:pt x="2097690" y="162559"/>
                </a:lnTo>
                <a:lnTo>
                  <a:pt x="2131545" y="143509"/>
                </a:lnTo>
                <a:lnTo>
                  <a:pt x="2167583" y="132079"/>
                </a:lnTo>
                <a:lnTo>
                  <a:pt x="2204816" y="124459"/>
                </a:lnTo>
                <a:lnTo>
                  <a:pt x="2242258" y="115569"/>
                </a:lnTo>
                <a:lnTo>
                  <a:pt x="2363691" y="115569"/>
                </a:lnTo>
                <a:lnTo>
                  <a:pt x="2363956" y="71119"/>
                </a:lnTo>
                <a:lnTo>
                  <a:pt x="2359620" y="31749"/>
                </a:lnTo>
                <a:lnTo>
                  <a:pt x="2345174" y="7619"/>
                </a:lnTo>
                <a:lnTo>
                  <a:pt x="2319086" y="0"/>
                </a:lnTo>
                <a:close/>
              </a:path>
            </a:pathLst>
          </a:custGeom>
          <a:solidFill>
            <a:srgbClr val="F2AB5E"/>
          </a:solidFill>
        </p:spPr>
        <p:txBody>
          <a:bodyPr wrap="square" lIns="0" tIns="0" rIns="0" bIns="0" rtlCol="0"/>
          <a:lstStyle/>
          <a:p>
            <a:endParaRPr/>
          </a:p>
        </p:txBody>
      </p:sp>
      <p:sp>
        <p:nvSpPr>
          <p:cNvPr id="9" name="object 9"/>
          <p:cNvSpPr/>
          <p:nvPr/>
        </p:nvSpPr>
        <p:spPr>
          <a:xfrm>
            <a:off x="6671615" y="3701704"/>
            <a:ext cx="4945380" cy="5556885"/>
          </a:xfrm>
          <a:custGeom>
            <a:avLst/>
            <a:gdLst/>
            <a:ahLst/>
            <a:cxnLst/>
            <a:rect l="l" t="t" r="r" b="b"/>
            <a:pathLst>
              <a:path w="4945380" h="5556884">
                <a:moveTo>
                  <a:pt x="4563769" y="5556594"/>
                </a:moveTo>
                <a:lnTo>
                  <a:pt x="380999" y="5556594"/>
                </a:lnTo>
                <a:lnTo>
                  <a:pt x="333205" y="5553626"/>
                </a:lnTo>
                <a:lnTo>
                  <a:pt x="287183" y="5544959"/>
                </a:lnTo>
                <a:lnTo>
                  <a:pt x="243290" y="5530950"/>
                </a:lnTo>
                <a:lnTo>
                  <a:pt x="201883" y="5511957"/>
                </a:lnTo>
                <a:lnTo>
                  <a:pt x="163320" y="5488335"/>
                </a:lnTo>
                <a:lnTo>
                  <a:pt x="127957" y="5460443"/>
                </a:lnTo>
                <a:lnTo>
                  <a:pt x="96150" y="5428637"/>
                </a:lnTo>
                <a:lnTo>
                  <a:pt x="68258" y="5393274"/>
                </a:lnTo>
                <a:lnTo>
                  <a:pt x="44637" y="5354710"/>
                </a:lnTo>
                <a:lnTo>
                  <a:pt x="25643" y="5313304"/>
                </a:lnTo>
                <a:lnTo>
                  <a:pt x="11635" y="5269411"/>
                </a:lnTo>
                <a:lnTo>
                  <a:pt x="2968" y="5223389"/>
                </a:lnTo>
                <a:lnTo>
                  <a:pt x="0" y="5175597"/>
                </a:lnTo>
                <a:lnTo>
                  <a:pt x="0" y="380997"/>
                </a:lnTo>
                <a:lnTo>
                  <a:pt x="2968" y="333205"/>
                </a:lnTo>
                <a:lnTo>
                  <a:pt x="11635" y="287183"/>
                </a:lnTo>
                <a:lnTo>
                  <a:pt x="25643" y="243290"/>
                </a:lnTo>
                <a:lnTo>
                  <a:pt x="44637" y="201883"/>
                </a:lnTo>
                <a:lnTo>
                  <a:pt x="68258" y="163320"/>
                </a:lnTo>
                <a:lnTo>
                  <a:pt x="96150" y="127957"/>
                </a:lnTo>
                <a:lnTo>
                  <a:pt x="127957" y="96151"/>
                </a:lnTo>
                <a:lnTo>
                  <a:pt x="163320" y="68258"/>
                </a:lnTo>
                <a:lnTo>
                  <a:pt x="201883" y="44637"/>
                </a:lnTo>
                <a:lnTo>
                  <a:pt x="243290" y="25643"/>
                </a:lnTo>
                <a:lnTo>
                  <a:pt x="287183" y="11635"/>
                </a:lnTo>
                <a:lnTo>
                  <a:pt x="333205" y="2968"/>
                </a:lnTo>
                <a:lnTo>
                  <a:pt x="380998" y="0"/>
                </a:lnTo>
                <a:lnTo>
                  <a:pt x="4563771" y="0"/>
                </a:lnTo>
                <a:lnTo>
                  <a:pt x="4611564" y="2968"/>
                </a:lnTo>
                <a:lnTo>
                  <a:pt x="4657586" y="11635"/>
                </a:lnTo>
                <a:lnTo>
                  <a:pt x="4701479" y="25643"/>
                </a:lnTo>
                <a:lnTo>
                  <a:pt x="4742885" y="44637"/>
                </a:lnTo>
                <a:lnTo>
                  <a:pt x="4781449" y="68258"/>
                </a:lnTo>
                <a:lnTo>
                  <a:pt x="4816812" y="96151"/>
                </a:lnTo>
                <a:lnTo>
                  <a:pt x="4848618" y="127957"/>
                </a:lnTo>
                <a:lnTo>
                  <a:pt x="4876510" y="163320"/>
                </a:lnTo>
                <a:lnTo>
                  <a:pt x="4900132" y="201883"/>
                </a:lnTo>
                <a:lnTo>
                  <a:pt x="4919125" y="243290"/>
                </a:lnTo>
                <a:lnTo>
                  <a:pt x="4933134" y="287183"/>
                </a:lnTo>
                <a:lnTo>
                  <a:pt x="4941801" y="333205"/>
                </a:lnTo>
                <a:lnTo>
                  <a:pt x="4944769" y="380997"/>
                </a:lnTo>
                <a:lnTo>
                  <a:pt x="4944769" y="5175597"/>
                </a:lnTo>
                <a:lnTo>
                  <a:pt x="4941801" y="5223389"/>
                </a:lnTo>
                <a:lnTo>
                  <a:pt x="4933134" y="5269411"/>
                </a:lnTo>
                <a:lnTo>
                  <a:pt x="4919125" y="5313304"/>
                </a:lnTo>
                <a:lnTo>
                  <a:pt x="4900132" y="5354710"/>
                </a:lnTo>
                <a:lnTo>
                  <a:pt x="4876510" y="5393274"/>
                </a:lnTo>
                <a:lnTo>
                  <a:pt x="4848618" y="5428637"/>
                </a:lnTo>
                <a:lnTo>
                  <a:pt x="4816812" y="5460443"/>
                </a:lnTo>
                <a:lnTo>
                  <a:pt x="4781449" y="5488335"/>
                </a:lnTo>
                <a:lnTo>
                  <a:pt x="4742885" y="5511957"/>
                </a:lnTo>
                <a:lnTo>
                  <a:pt x="4701479" y="5530950"/>
                </a:lnTo>
                <a:lnTo>
                  <a:pt x="4657586" y="5544959"/>
                </a:lnTo>
                <a:lnTo>
                  <a:pt x="4611564" y="5553626"/>
                </a:lnTo>
                <a:lnTo>
                  <a:pt x="4563769" y="5556594"/>
                </a:lnTo>
                <a:close/>
              </a:path>
            </a:pathLst>
          </a:custGeom>
          <a:solidFill>
            <a:srgbClr val="FDB899"/>
          </a:solidFill>
        </p:spPr>
        <p:txBody>
          <a:bodyPr wrap="square" lIns="0" tIns="0" rIns="0" bIns="0" rtlCol="0"/>
          <a:lstStyle/>
          <a:p>
            <a:pPr algn="just">
              <a:lnSpc>
                <a:spcPct val="115000"/>
              </a:lnSpc>
              <a:spcAft>
                <a:spcPts val="800"/>
              </a:spcAft>
            </a:pPr>
            <a:endParaRPr lang="id-ID"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object 10"/>
          <p:cNvGrpSpPr/>
          <p:nvPr/>
        </p:nvGrpSpPr>
        <p:grpSpPr>
          <a:xfrm>
            <a:off x="12314529" y="1802887"/>
            <a:ext cx="5974080" cy="8241030"/>
            <a:chOff x="12314529" y="1802887"/>
            <a:chExt cx="5974080" cy="8241030"/>
          </a:xfrm>
        </p:grpSpPr>
        <p:sp>
          <p:nvSpPr>
            <p:cNvPr id="11" name="object 11"/>
            <p:cNvSpPr/>
            <p:nvPr/>
          </p:nvSpPr>
          <p:spPr>
            <a:xfrm>
              <a:off x="12314529" y="3701704"/>
              <a:ext cx="4945380" cy="5556885"/>
            </a:xfrm>
            <a:custGeom>
              <a:avLst/>
              <a:gdLst/>
              <a:ahLst/>
              <a:cxnLst/>
              <a:rect l="l" t="t" r="r" b="b"/>
              <a:pathLst>
                <a:path w="4945380" h="5556884">
                  <a:moveTo>
                    <a:pt x="4563769" y="5556594"/>
                  </a:moveTo>
                  <a:lnTo>
                    <a:pt x="380999" y="5556594"/>
                  </a:lnTo>
                  <a:lnTo>
                    <a:pt x="333205" y="5553626"/>
                  </a:lnTo>
                  <a:lnTo>
                    <a:pt x="287183" y="5544959"/>
                  </a:lnTo>
                  <a:lnTo>
                    <a:pt x="243290" y="5530950"/>
                  </a:lnTo>
                  <a:lnTo>
                    <a:pt x="201883" y="5511957"/>
                  </a:lnTo>
                  <a:lnTo>
                    <a:pt x="163320" y="5488335"/>
                  </a:lnTo>
                  <a:lnTo>
                    <a:pt x="127957" y="5460443"/>
                  </a:lnTo>
                  <a:lnTo>
                    <a:pt x="96150" y="5428637"/>
                  </a:lnTo>
                  <a:lnTo>
                    <a:pt x="68258" y="5393274"/>
                  </a:lnTo>
                  <a:lnTo>
                    <a:pt x="44637" y="5354710"/>
                  </a:lnTo>
                  <a:lnTo>
                    <a:pt x="25643" y="5313304"/>
                  </a:lnTo>
                  <a:lnTo>
                    <a:pt x="11635" y="5269411"/>
                  </a:lnTo>
                  <a:lnTo>
                    <a:pt x="2968" y="5223389"/>
                  </a:lnTo>
                  <a:lnTo>
                    <a:pt x="0" y="5175599"/>
                  </a:lnTo>
                  <a:lnTo>
                    <a:pt x="0" y="380995"/>
                  </a:lnTo>
                  <a:lnTo>
                    <a:pt x="2968" y="333205"/>
                  </a:lnTo>
                  <a:lnTo>
                    <a:pt x="11635" y="287183"/>
                  </a:lnTo>
                  <a:lnTo>
                    <a:pt x="25643" y="243290"/>
                  </a:lnTo>
                  <a:lnTo>
                    <a:pt x="44637" y="201883"/>
                  </a:lnTo>
                  <a:lnTo>
                    <a:pt x="68258" y="163320"/>
                  </a:lnTo>
                  <a:lnTo>
                    <a:pt x="96150" y="127957"/>
                  </a:lnTo>
                  <a:lnTo>
                    <a:pt x="127957" y="96151"/>
                  </a:lnTo>
                  <a:lnTo>
                    <a:pt x="163320" y="68258"/>
                  </a:lnTo>
                  <a:lnTo>
                    <a:pt x="201883" y="44637"/>
                  </a:lnTo>
                  <a:lnTo>
                    <a:pt x="243290" y="25643"/>
                  </a:lnTo>
                  <a:lnTo>
                    <a:pt x="287183" y="11635"/>
                  </a:lnTo>
                  <a:lnTo>
                    <a:pt x="333205" y="2968"/>
                  </a:lnTo>
                  <a:lnTo>
                    <a:pt x="380998" y="0"/>
                  </a:lnTo>
                  <a:lnTo>
                    <a:pt x="4563770" y="0"/>
                  </a:lnTo>
                  <a:lnTo>
                    <a:pt x="4611564" y="2968"/>
                  </a:lnTo>
                  <a:lnTo>
                    <a:pt x="4657586" y="11635"/>
                  </a:lnTo>
                  <a:lnTo>
                    <a:pt x="4701479" y="25643"/>
                  </a:lnTo>
                  <a:lnTo>
                    <a:pt x="4742885" y="44637"/>
                  </a:lnTo>
                  <a:lnTo>
                    <a:pt x="4781448" y="68258"/>
                  </a:lnTo>
                  <a:lnTo>
                    <a:pt x="4816812" y="96151"/>
                  </a:lnTo>
                  <a:lnTo>
                    <a:pt x="4848618" y="127957"/>
                  </a:lnTo>
                  <a:lnTo>
                    <a:pt x="4876510" y="163320"/>
                  </a:lnTo>
                  <a:lnTo>
                    <a:pt x="4900132" y="201883"/>
                  </a:lnTo>
                  <a:lnTo>
                    <a:pt x="4919125" y="243290"/>
                  </a:lnTo>
                  <a:lnTo>
                    <a:pt x="4933134" y="287183"/>
                  </a:lnTo>
                  <a:lnTo>
                    <a:pt x="4941801" y="333205"/>
                  </a:lnTo>
                  <a:lnTo>
                    <a:pt x="4944769" y="380995"/>
                  </a:lnTo>
                  <a:lnTo>
                    <a:pt x="4944769" y="5175599"/>
                  </a:lnTo>
                  <a:lnTo>
                    <a:pt x="4941801" y="5223389"/>
                  </a:lnTo>
                  <a:lnTo>
                    <a:pt x="4933134" y="5269411"/>
                  </a:lnTo>
                  <a:lnTo>
                    <a:pt x="4919125" y="5313304"/>
                  </a:lnTo>
                  <a:lnTo>
                    <a:pt x="4900132" y="5354710"/>
                  </a:lnTo>
                  <a:lnTo>
                    <a:pt x="4876510" y="5393274"/>
                  </a:lnTo>
                  <a:lnTo>
                    <a:pt x="4848618" y="5428637"/>
                  </a:lnTo>
                  <a:lnTo>
                    <a:pt x="4816812" y="5460443"/>
                  </a:lnTo>
                  <a:lnTo>
                    <a:pt x="4781448" y="5488335"/>
                  </a:lnTo>
                  <a:lnTo>
                    <a:pt x="4742885" y="5511957"/>
                  </a:lnTo>
                  <a:lnTo>
                    <a:pt x="4701479" y="5530950"/>
                  </a:lnTo>
                  <a:lnTo>
                    <a:pt x="4657586" y="5544959"/>
                  </a:lnTo>
                  <a:lnTo>
                    <a:pt x="4611564" y="5553626"/>
                  </a:lnTo>
                  <a:lnTo>
                    <a:pt x="4563769" y="5556594"/>
                  </a:lnTo>
                  <a:close/>
                </a:path>
              </a:pathLst>
            </a:custGeom>
            <a:solidFill>
              <a:srgbClr val="BDD5C7"/>
            </a:solidFill>
          </p:spPr>
          <p:txBody>
            <a:bodyPr wrap="square" lIns="0" tIns="0" rIns="0" bIns="0" rtlCol="0"/>
            <a:lstStyle/>
            <a:p>
              <a:endParaRPr dirty="0"/>
            </a:p>
          </p:txBody>
        </p:sp>
        <p:sp>
          <p:nvSpPr>
            <p:cNvPr id="12" name="object 12"/>
            <p:cNvSpPr/>
            <p:nvPr/>
          </p:nvSpPr>
          <p:spPr>
            <a:xfrm>
              <a:off x="16818328" y="2301005"/>
              <a:ext cx="1470025" cy="1683385"/>
            </a:xfrm>
            <a:custGeom>
              <a:avLst/>
              <a:gdLst/>
              <a:ahLst/>
              <a:cxnLst/>
              <a:rect l="l" t="t" r="r" b="b"/>
              <a:pathLst>
                <a:path w="1470025" h="1683385">
                  <a:moveTo>
                    <a:pt x="139199" y="1683248"/>
                  </a:moveTo>
                  <a:lnTo>
                    <a:pt x="120219" y="1625217"/>
                  </a:lnTo>
                  <a:lnTo>
                    <a:pt x="102626" y="1568015"/>
                  </a:lnTo>
                  <a:lnTo>
                    <a:pt x="86421" y="1511647"/>
                  </a:lnTo>
                  <a:lnTo>
                    <a:pt x="71604" y="1456121"/>
                  </a:lnTo>
                  <a:lnTo>
                    <a:pt x="58178" y="1401444"/>
                  </a:lnTo>
                  <a:lnTo>
                    <a:pt x="46141" y="1347623"/>
                  </a:lnTo>
                  <a:lnTo>
                    <a:pt x="35496" y="1294666"/>
                  </a:lnTo>
                  <a:lnTo>
                    <a:pt x="26242" y="1242579"/>
                  </a:lnTo>
                  <a:lnTo>
                    <a:pt x="18382" y="1191369"/>
                  </a:lnTo>
                  <a:lnTo>
                    <a:pt x="11915" y="1141044"/>
                  </a:lnTo>
                  <a:lnTo>
                    <a:pt x="6842" y="1091611"/>
                  </a:lnTo>
                  <a:lnTo>
                    <a:pt x="3165" y="1043076"/>
                  </a:lnTo>
                  <a:lnTo>
                    <a:pt x="884" y="995446"/>
                  </a:lnTo>
                  <a:lnTo>
                    <a:pt x="0" y="948730"/>
                  </a:lnTo>
                  <a:lnTo>
                    <a:pt x="513" y="902933"/>
                  </a:lnTo>
                  <a:lnTo>
                    <a:pt x="2425" y="858063"/>
                  </a:lnTo>
                  <a:lnTo>
                    <a:pt x="5736" y="814127"/>
                  </a:lnTo>
                  <a:lnTo>
                    <a:pt x="10447" y="771132"/>
                  </a:lnTo>
                  <a:lnTo>
                    <a:pt x="16559" y="729085"/>
                  </a:lnTo>
                  <a:lnTo>
                    <a:pt x="24073" y="687993"/>
                  </a:lnTo>
                  <a:lnTo>
                    <a:pt x="41759" y="614834"/>
                  </a:lnTo>
                  <a:lnTo>
                    <a:pt x="53340" y="576868"/>
                  </a:lnTo>
                  <a:lnTo>
                    <a:pt x="66954" y="538272"/>
                  </a:lnTo>
                  <a:lnTo>
                    <a:pt x="82756" y="499265"/>
                  </a:lnTo>
                  <a:lnTo>
                    <a:pt x="100902" y="460070"/>
                  </a:lnTo>
                  <a:lnTo>
                    <a:pt x="121549" y="420905"/>
                  </a:lnTo>
                  <a:lnTo>
                    <a:pt x="144852" y="381991"/>
                  </a:lnTo>
                  <a:lnTo>
                    <a:pt x="170967" y="343550"/>
                  </a:lnTo>
                  <a:lnTo>
                    <a:pt x="200049" y="305801"/>
                  </a:lnTo>
                  <a:lnTo>
                    <a:pt x="232254" y="268964"/>
                  </a:lnTo>
                  <a:lnTo>
                    <a:pt x="267739" y="233261"/>
                  </a:lnTo>
                  <a:lnTo>
                    <a:pt x="306658" y="198911"/>
                  </a:lnTo>
                  <a:lnTo>
                    <a:pt x="349199" y="166114"/>
                  </a:lnTo>
                  <a:lnTo>
                    <a:pt x="395425" y="135154"/>
                  </a:lnTo>
                  <a:lnTo>
                    <a:pt x="445584" y="106188"/>
                  </a:lnTo>
                  <a:lnTo>
                    <a:pt x="499801" y="79457"/>
                  </a:lnTo>
                  <a:lnTo>
                    <a:pt x="558232" y="55182"/>
                  </a:lnTo>
                  <a:lnTo>
                    <a:pt x="614739" y="35637"/>
                  </a:lnTo>
                  <a:lnTo>
                    <a:pt x="669951" y="20342"/>
                  </a:lnTo>
                  <a:lnTo>
                    <a:pt x="723821" y="9301"/>
                  </a:lnTo>
                  <a:lnTo>
                    <a:pt x="776304" y="2519"/>
                  </a:lnTo>
                  <a:lnTo>
                    <a:pt x="827354" y="0"/>
                  </a:lnTo>
                  <a:lnTo>
                    <a:pt x="876927" y="1747"/>
                  </a:lnTo>
                  <a:lnTo>
                    <a:pt x="925000" y="7772"/>
                  </a:lnTo>
                  <a:lnTo>
                    <a:pt x="971454" y="18061"/>
                  </a:lnTo>
                  <a:lnTo>
                    <a:pt x="1021947" y="34886"/>
                  </a:lnTo>
                  <a:lnTo>
                    <a:pt x="1068314" y="56433"/>
                  </a:lnTo>
                  <a:lnTo>
                    <a:pt x="1110812" y="82266"/>
                  </a:lnTo>
                  <a:lnTo>
                    <a:pt x="1141694" y="105838"/>
                  </a:lnTo>
                  <a:lnTo>
                    <a:pt x="716499" y="222774"/>
                  </a:lnTo>
                  <a:lnTo>
                    <a:pt x="648924" y="243694"/>
                  </a:lnTo>
                  <a:lnTo>
                    <a:pt x="604457" y="262728"/>
                  </a:lnTo>
                  <a:lnTo>
                    <a:pt x="562819" y="285026"/>
                  </a:lnTo>
                  <a:lnTo>
                    <a:pt x="524020" y="310575"/>
                  </a:lnTo>
                  <a:lnTo>
                    <a:pt x="488072" y="339360"/>
                  </a:lnTo>
                  <a:lnTo>
                    <a:pt x="454986" y="371367"/>
                  </a:lnTo>
                  <a:lnTo>
                    <a:pt x="424773" y="406582"/>
                  </a:lnTo>
                  <a:lnTo>
                    <a:pt x="397443" y="444991"/>
                  </a:lnTo>
                  <a:lnTo>
                    <a:pt x="373008" y="486580"/>
                  </a:lnTo>
                  <a:lnTo>
                    <a:pt x="351478" y="531335"/>
                  </a:lnTo>
                  <a:lnTo>
                    <a:pt x="332865" y="579241"/>
                  </a:lnTo>
                  <a:lnTo>
                    <a:pt x="317179" y="630285"/>
                  </a:lnTo>
                  <a:lnTo>
                    <a:pt x="304432" y="684452"/>
                  </a:lnTo>
                  <a:lnTo>
                    <a:pt x="297505" y="722872"/>
                  </a:lnTo>
                  <a:lnTo>
                    <a:pt x="292015" y="762540"/>
                  </a:lnTo>
                  <a:lnTo>
                    <a:pt x="287959" y="803426"/>
                  </a:lnTo>
                  <a:lnTo>
                    <a:pt x="285331" y="845500"/>
                  </a:lnTo>
                  <a:lnTo>
                    <a:pt x="284130" y="888732"/>
                  </a:lnTo>
                  <a:lnTo>
                    <a:pt x="284351" y="933091"/>
                  </a:lnTo>
                  <a:lnTo>
                    <a:pt x="285990" y="978549"/>
                  </a:lnTo>
                  <a:lnTo>
                    <a:pt x="289044" y="1025074"/>
                  </a:lnTo>
                  <a:lnTo>
                    <a:pt x="293509" y="1072637"/>
                  </a:lnTo>
                  <a:lnTo>
                    <a:pt x="299381" y="1121209"/>
                  </a:lnTo>
                  <a:lnTo>
                    <a:pt x="306658" y="1170758"/>
                  </a:lnTo>
                  <a:lnTo>
                    <a:pt x="315334" y="1221255"/>
                  </a:lnTo>
                  <a:lnTo>
                    <a:pt x="325406" y="1272671"/>
                  </a:lnTo>
                  <a:lnTo>
                    <a:pt x="336872" y="1324975"/>
                  </a:lnTo>
                  <a:lnTo>
                    <a:pt x="349726" y="1378136"/>
                  </a:lnTo>
                  <a:lnTo>
                    <a:pt x="363966" y="1432126"/>
                  </a:lnTo>
                  <a:lnTo>
                    <a:pt x="379587" y="1486915"/>
                  </a:lnTo>
                  <a:lnTo>
                    <a:pt x="396586" y="1542471"/>
                  </a:lnTo>
                  <a:lnTo>
                    <a:pt x="414960" y="1598766"/>
                  </a:lnTo>
                  <a:lnTo>
                    <a:pt x="139199" y="1683248"/>
                  </a:lnTo>
                  <a:close/>
                </a:path>
                <a:path w="1470025" h="1683385">
                  <a:moveTo>
                    <a:pt x="1469672" y="1309459"/>
                  </a:moveTo>
                  <a:lnTo>
                    <a:pt x="1357017" y="1337006"/>
                  </a:lnTo>
                  <a:lnTo>
                    <a:pt x="1344918" y="1286580"/>
                  </a:lnTo>
                  <a:lnTo>
                    <a:pt x="1332215" y="1236342"/>
                  </a:lnTo>
                  <a:lnTo>
                    <a:pt x="1318908" y="1186294"/>
                  </a:lnTo>
                  <a:lnTo>
                    <a:pt x="1304997" y="1136434"/>
                  </a:lnTo>
                  <a:lnTo>
                    <a:pt x="1290481" y="1086762"/>
                  </a:lnTo>
                  <a:lnTo>
                    <a:pt x="1275361" y="1037280"/>
                  </a:lnTo>
                  <a:lnTo>
                    <a:pt x="1259637" y="987986"/>
                  </a:lnTo>
                  <a:lnTo>
                    <a:pt x="1243308" y="938881"/>
                  </a:lnTo>
                  <a:lnTo>
                    <a:pt x="1226375" y="889965"/>
                  </a:lnTo>
                  <a:lnTo>
                    <a:pt x="1208837" y="841237"/>
                  </a:lnTo>
                  <a:lnTo>
                    <a:pt x="1190640" y="792558"/>
                  </a:lnTo>
                  <a:lnTo>
                    <a:pt x="1171948" y="744348"/>
                  </a:lnTo>
                  <a:lnTo>
                    <a:pt x="1163675" y="723280"/>
                  </a:lnTo>
                  <a:lnTo>
                    <a:pt x="1155400" y="701707"/>
                  </a:lnTo>
                  <a:lnTo>
                    <a:pt x="1147035" y="679585"/>
                  </a:lnTo>
                  <a:lnTo>
                    <a:pt x="1138496" y="656874"/>
                  </a:lnTo>
                  <a:lnTo>
                    <a:pt x="1121000" y="610225"/>
                  </a:lnTo>
                  <a:lnTo>
                    <a:pt x="1102161" y="561656"/>
                  </a:lnTo>
                  <a:lnTo>
                    <a:pt x="1081766" y="512275"/>
                  </a:lnTo>
                  <a:lnTo>
                    <a:pt x="1059604" y="463195"/>
                  </a:lnTo>
                  <a:lnTo>
                    <a:pt x="1035459" y="415524"/>
                  </a:lnTo>
                  <a:lnTo>
                    <a:pt x="1009121" y="370375"/>
                  </a:lnTo>
                  <a:lnTo>
                    <a:pt x="980375" y="328857"/>
                  </a:lnTo>
                  <a:lnTo>
                    <a:pt x="949008" y="292082"/>
                  </a:lnTo>
                  <a:lnTo>
                    <a:pt x="914808" y="261159"/>
                  </a:lnTo>
                  <a:lnTo>
                    <a:pt x="877562" y="237199"/>
                  </a:lnTo>
                  <a:lnTo>
                    <a:pt x="837057" y="221313"/>
                  </a:lnTo>
                  <a:lnTo>
                    <a:pt x="768866" y="214818"/>
                  </a:lnTo>
                  <a:lnTo>
                    <a:pt x="716499" y="222774"/>
                  </a:lnTo>
                  <a:lnTo>
                    <a:pt x="1141694" y="105838"/>
                  </a:lnTo>
                  <a:lnTo>
                    <a:pt x="1185236" y="145044"/>
                  </a:lnTo>
                  <a:lnTo>
                    <a:pt x="1217677" y="181115"/>
                  </a:lnTo>
                  <a:lnTo>
                    <a:pt x="1247281" y="219726"/>
                  </a:lnTo>
                  <a:lnTo>
                    <a:pt x="1274305" y="260439"/>
                  </a:lnTo>
                  <a:lnTo>
                    <a:pt x="1299008" y="302819"/>
                  </a:lnTo>
                  <a:lnTo>
                    <a:pt x="1321647" y="346429"/>
                  </a:lnTo>
                  <a:lnTo>
                    <a:pt x="1342480" y="390831"/>
                  </a:lnTo>
                  <a:lnTo>
                    <a:pt x="1361764" y="435591"/>
                  </a:lnTo>
                  <a:lnTo>
                    <a:pt x="1379758" y="480270"/>
                  </a:lnTo>
                  <a:lnTo>
                    <a:pt x="1396718" y="524433"/>
                  </a:lnTo>
                  <a:lnTo>
                    <a:pt x="1412904" y="567643"/>
                  </a:lnTo>
                  <a:lnTo>
                    <a:pt x="1421145" y="589729"/>
                  </a:lnTo>
                  <a:lnTo>
                    <a:pt x="1429222" y="611199"/>
                  </a:lnTo>
                  <a:lnTo>
                    <a:pt x="1437171" y="631982"/>
                  </a:lnTo>
                  <a:lnTo>
                    <a:pt x="1445030" y="652006"/>
                  </a:lnTo>
                  <a:lnTo>
                    <a:pt x="1463112" y="698399"/>
                  </a:lnTo>
                  <a:lnTo>
                    <a:pt x="1469672" y="715819"/>
                  </a:lnTo>
                  <a:lnTo>
                    <a:pt x="1469672" y="1309459"/>
                  </a:lnTo>
                  <a:close/>
                </a:path>
              </a:pathLst>
            </a:custGeom>
            <a:solidFill>
              <a:srgbClr val="FDB899"/>
            </a:solidFill>
          </p:spPr>
          <p:txBody>
            <a:bodyPr wrap="square" lIns="0" tIns="0" rIns="0" bIns="0" rtlCol="0"/>
            <a:lstStyle/>
            <a:p>
              <a:endParaRPr/>
            </a:p>
          </p:txBody>
        </p:sp>
        <p:sp>
          <p:nvSpPr>
            <p:cNvPr id="13" name="object 13"/>
            <p:cNvSpPr/>
            <p:nvPr/>
          </p:nvSpPr>
          <p:spPr>
            <a:xfrm>
              <a:off x="17361118" y="3108823"/>
              <a:ext cx="619125" cy="740410"/>
            </a:xfrm>
            <a:custGeom>
              <a:avLst/>
              <a:gdLst/>
              <a:ahLst/>
              <a:cxnLst/>
              <a:rect l="l" t="t" r="r" b="b"/>
              <a:pathLst>
                <a:path w="619125" h="740410">
                  <a:moveTo>
                    <a:pt x="68612" y="740024"/>
                  </a:moveTo>
                  <a:lnTo>
                    <a:pt x="51040" y="684539"/>
                  </a:lnTo>
                  <a:lnTo>
                    <a:pt x="35931" y="629774"/>
                  </a:lnTo>
                  <a:lnTo>
                    <a:pt x="23360" y="575931"/>
                  </a:lnTo>
                  <a:lnTo>
                    <a:pt x="13405" y="523211"/>
                  </a:lnTo>
                  <a:lnTo>
                    <a:pt x="6142" y="471815"/>
                  </a:lnTo>
                  <a:lnTo>
                    <a:pt x="1648" y="421943"/>
                  </a:lnTo>
                  <a:lnTo>
                    <a:pt x="0" y="373798"/>
                  </a:lnTo>
                  <a:lnTo>
                    <a:pt x="1273" y="327581"/>
                  </a:lnTo>
                  <a:lnTo>
                    <a:pt x="5546" y="283492"/>
                  </a:lnTo>
                  <a:lnTo>
                    <a:pt x="12894" y="241732"/>
                  </a:lnTo>
                  <a:lnTo>
                    <a:pt x="23394" y="202504"/>
                  </a:lnTo>
                  <a:lnTo>
                    <a:pt x="37123" y="166008"/>
                  </a:lnTo>
                  <a:lnTo>
                    <a:pt x="74576" y="102016"/>
                  </a:lnTo>
                  <a:lnTo>
                    <a:pt x="125864" y="51367"/>
                  </a:lnTo>
                  <a:lnTo>
                    <a:pt x="191602" y="15669"/>
                  </a:lnTo>
                  <a:lnTo>
                    <a:pt x="239737" y="2389"/>
                  </a:lnTo>
                  <a:lnTo>
                    <a:pt x="283049" y="0"/>
                  </a:lnTo>
                  <a:lnTo>
                    <a:pt x="321863" y="7181"/>
                  </a:lnTo>
                  <a:lnTo>
                    <a:pt x="387294" y="44973"/>
                  </a:lnTo>
                  <a:lnTo>
                    <a:pt x="414560" y="72941"/>
                  </a:lnTo>
                  <a:lnTo>
                    <a:pt x="438625" y="105196"/>
                  </a:lnTo>
                  <a:lnTo>
                    <a:pt x="459814" y="140418"/>
                  </a:lnTo>
                  <a:lnTo>
                    <a:pt x="478451" y="177285"/>
                  </a:lnTo>
                  <a:lnTo>
                    <a:pt x="494860" y="214476"/>
                  </a:lnTo>
                  <a:lnTo>
                    <a:pt x="509365" y="250671"/>
                  </a:lnTo>
                  <a:lnTo>
                    <a:pt x="522292" y="284548"/>
                  </a:lnTo>
                  <a:lnTo>
                    <a:pt x="533964" y="314787"/>
                  </a:lnTo>
                  <a:lnTo>
                    <a:pt x="550969" y="359377"/>
                  </a:lnTo>
                  <a:lnTo>
                    <a:pt x="566847" y="404319"/>
                  </a:lnTo>
                  <a:lnTo>
                    <a:pt x="581598" y="449612"/>
                  </a:lnTo>
                  <a:lnTo>
                    <a:pt x="595223" y="495256"/>
                  </a:lnTo>
                  <a:lnTo>
                    <a:pt x="607721" y="541252"/>
                  </a:lnTo>
                  <a:lnTo>
                    <a:pt x="619092" y="587599"/>
                  </a:lnTo>
                  <a:lnTo>
                    <a:pt x="68612" y="740024"/>
                  </a:lnTo>
                  <a:close/>
                </a:path>
              </a:pathLst>
            </a:custGeom>
            <a:solidFill>
              <a:srgbClr val="ACCC6A"/>
            </a:solidFill>
          </p:spPr>
          <p:txBody>
            <a:bodyPr wrap="square" lIns="0" tIns="0" rIns="0" bIns="0" rtlCol="0"/>
            <a:lstStyle/>
            <a:p>
              <a:endParaRPr/>
            </a:p>
          </p:txBody>
        </p:sp>
        <p:sp>
          <p:nvSpPr>
            <p:cNvPr id="14" name="object 14"/>
            <p:cNvSpPr/>
            <p:nvPr/>
          </p:nvSpPr>
          <p:spPr>
            <a:xfrm>
              <a:off x="15607374" y="1802891"/>
              <a:ext cx="2680970" cy="7769859"/>
            </a:xfrm>
            <a:custGeom>
              <a:avLst/>
              <a:gdLst/>
              <a:ahLst/>
              <a:cxnLst/>
              <a:rect l="l" t="t" r="r" b="b"/>
              <a:pathLst>
                <a:path w="2680969" h="7769859">
                  <a:moveTo>
                    <a:pt x="2475090" y="7164197"/>
                  </a:moveTo>
                  <a:lnTo>
                    <a:pt x="2474671" y="7164857"/>
                  </a:lnTo>
                  <a:lnTo>
                    <a:pt x="2303919" y="7051802"/>
                  </a:lnTo>
                  <a:lnTo>
                    <a:pt x="2298446" y="7060781"/>
                  </a:lnTo>
                  <a:lnTo>
                    <a:pt x="2293213" y="7069899"/>
                  </a:lnTo>
                  <a:lnTo>
                    <a:pt x="2288209" y="7079145"/>
                  </a:lnTo>
                  <a:lnTo>
                    <a:pt x="2283434" y="7088518"/>
                  </a:lnTo>
                  <a:lnTo>
                    <a:pt x="2264676" y="7123455"/>
                  </a:lnTo>
                  <a:lnTo>
                    <a:pt x="2239670" y="7164349"/>
                  </a:lnTo>
                  <a:lnTo>
                    <a:pt x="2208885" y="7204342"/>
                  </a:lnTo>
                  <a:lnTo>
                    <a:pt x="2172741" y="7236600"/>
                  </a:lnTo>
                  <a:lnTo>
                    <a:pt x="2131720" y="7254253"/>
                  </a:lnTo>
                  <a:lnTo>
                    <a:pt x="2086711" y="7252208"/>
                  </a:lnTo>
                  <a:lnTo>
                    <a:pt x="2040382" y="7234085"/>
                  </a:lnTo>
                  <a:lnTo>
                    <a:pt x="1995843" y="7205993"/>
                  </a:lnTo>
                  <a:lnTo>
                    <a:pt x="1956193" y="7174027"/>
                  </a:lnTo>
                  <a:lnTo>
                    <a:pt x="1901151" y="7129818"/>
                  </a:lnTo>
                  <a:lnTo>
                    <a:pt x="1847443" y="7094588"/>
                  </a:lnTo>
                  <a:lnTo>
                    <a:pt x="1795399" y="7067474"/>
                  </a:lnTo>
                  <a:lnTo>
                    <a:pt x="1745361" y="7047611"/>
                  </a:lnTo>
                  <a:lnTo>
                    <a:pt x="1697659" y="7034162"/>
                  </a:lnTo>
                  <a:lnTo>
                    <a:pt x="1652638" y="7026237"/>
                  </a:lnTo>
                  <a:lnTo>
                    <a:pt x="1610614" y="7022986"/>
                  </a:lnTo>
                  <a:lnTo>
                    <a:pt x="1571917" y="7023557"/>
                  </a:lnTo>
                  <a:lnTo>
                    <a:pt x="1474216" y="7040512"/>
                  </a:lnTo>
                  <a:lnTo>
                    <a:pt x="1416977" y="7061060"/>
                  </a:lnTo>
                  <a:lnTo>
                    <a:pt x="1365211" y="7087108"/>
                  </a:lnTo>
                  <a:lnTo>
                    <a:pt x="1318945" y="7117054"/>
                  </a:lnTo>
                  <a:lnTo>
                    <a:pt x="1278166" y="7149287"/>
                  </a:lnTo>
                  <a:lnTo>
                    <a:pt x="1242923" y="7182180"/>
                  </a:lnTo>
                  <a:lnTo>
                    <a:pt x="1213218" y="7214133"/>
                  </a:lnTo>
                  <a:lnTo>
                    <a:pt x="1170508" y="7268756"/>
                  </a:lnTo>
                  <a:lnTo>
                    <a:pt x="1126578" y="7335050"/>
                  </a:lnTo>
                  <a:lnTo>
                    <a:pt x="1092047" y="7381024"/>
                  </a:lnTo>
                  <a:lnTo>
                    <a:pt x="1056843" y="7417473"/>
                  </a:lnTo>
                  <a:lnTo>
                    <a:pt x="1023899" y="7435723"/>
                  </a:lnTo>
                  <a:lnTo>
                    <a:pt x="991997" y="7434504"/>
                  </a:lnTo>
                  <a:lnTo>
                    <a:pt x="952119" y="7422134"/>
                  </a:lnTo>
                  <a:lnTo>
                    <a:pt x="907859" y="7402131"/>
                  </a:lnTo>
                  <a:lnTo>
                    <a:pt x="862838" y="7377989"/>
                  </a:lnTo>
                  <a:lnTo>
                    <a:pt x="820674" y="7353236"/>
                  </a:lnTo>
                  <a:lnTo>
                    <a:pt x="775830" y="7328662"/>
                  </a:lnTo>
                  <a:lnTo>
                    <a:pt x="730021" y="7308469"/>
                  </a:lnTo>
                  <a:lnTo>
                    <a:pt x="683450" y="7292721"/>
                  </a:lnTo>
                  <a:lnTo>
                    <a:pt x="636371" y="7281418"/>
                  </a:lnTo>
                  <a:lnTo>
                    <a:pt x="588987" y="7274598"/>
                  </a:lnTo>
                  <a:lnTo>
                    <a:pt x="541540" y="7272312"/>
                  </a:lnTo>
                  <a:lnTo>
                    <a:pt x="494271" y="7274573"/>
                  </a:lnTo>
                  <a:lnTo>
                    <a:pt x="447382" y="7281405"/>
                  </a:lnTo>
                  <a:lnTo>
                    <a:pt x="401116" y="7292861"/>
                  </a:lnTo>
                  <a:lnTo>
                    <a:pt x="339915" y="7315746"/>
                  </a:lnTo>
                  <a:lnTo>
                    <a:pt x="273202" y="7351598"/>
                  </a:lnTo>
                  <a:lnTo>
                    <a:pt x="238544" y="7375284"/>
                  </a:lnTo>
                  <a:lnTo>
                    <a:pt x="203415" y="7403274"/>
                  </a:lnTo>
                  <a:lnTo>
                    <a:pt x="168135" y="7435926"/>
                  </a:lnTo>
                  <a:lnTo>
                    <a:pt x="132994" y="7473582"/>
                  </a:lnTo>
                  <a:lnTo>
                    <a:pt x="98310" y="7516622"/>
                  </a:lnTo>
                  <a:lnTo>
                    <a:pt x="64376" y="7565390"/>
                  </a:lnTo>
                  <a:lnTo>
                    <a:pt x="31496" y="7620228"/>
                  </a:lnTo>
                  <a:lnTo>
                    <a:pt x="0" y="7681493"/>
                  </a:lnTo>
                  <a:lnTo>
                    <a:pt x="184988" y="7769352"/>
                  </a:lnTo>
                  <a:lnTo>
                    <a:pt x="212940" y="7715339"/>
                  </a:lnTo>
                  <a:lnTo>
                    <a:pt x="242963" y="7666495"/>
                  </a:lnTo>
                  <a:lnTo>
                    <a:pt x="274955" y="7622946"/>
                  </a:lnTo>
                  <a:lnTo>
                    <a:pt x="308775" y="7584808"/>
                  </a:lnTo>
                  <a:lnTo>
                    <a:pt x="344335" y="7552207"/>
                  </a:lnTo>
                  <a:lnTo>
                    <a:pt x="381482" y="7525271"/>
                  </a:lnTo>
                  <a:lnTo>
                    <a:pt x="420116" y="7504100"/>
                  </a:lnTo>
                  <a:lnTo>
                    <a:pt x="460108" y="7488822"/>
                  </a:lnTo>
                  <a:lnTo>
                    <a:pt x="510260" y="7478623"/>
                  </a:lnTo>
                  <a:lnTo>
                    <a:pt x="561263" y="7477569"/>
                  </a:lnTo>
                  <a:lnTo>
                    <a:pt x="612635" y="7485583"/>
                  </a:lnTo>
                  <a:lnTo>
                    <a:pt x="663905" y="7502614"/>
                  </a:lnTo>
                  <a:lnTo>
                    <a:pt x="714629" y="7528598"/>
                  </a:lnTo>
                  <a:lnTo>
                    <a:pt x="764730" y="7557884"/>
                  </a:lnTo>
                  <a:lnTo>
                    <a:pt x="812317" y="7583424"/>
                  </a:lnTo>
                  <a:lnTo>
                    <a:pt x="857745" y="7604836"/>
                  </a:lnTo>
                  <a:lnTo>
                    <a:pt x="901382" y="7621702"/>
                  </a:lnTo>
                  <a:lnTo>
                    <a:pt x="943610" y="7633665"/>
                  </a:lnTo>
                  <a:lnTo>
                    <a:pt x="984770" y="7640320"/>
                  </a:lnTo>
                  <a:lnTo>
                    <a:pt x="1025232" y="7641272"/>
                  </a:lnTo>
                  <a:lnTo>
                    <a:pt x="1065377" y="7636129"/>
                  </a:lnTo>
                  <a:lnTo>
                    <a:pt x="1104836" y="7624546"/>
                  </a:lnTo>
                  <a:lnTo>
                    <a:pt x="1142733" y="7606436"/>
                  </a:lnTo>
                  <a:lnTo>
                    <a:pt x="1179334" y="7581633"/>
                  </a:lnTo>
                  <a:lnTo>
                    <a:pt x="1214882" y="7550010"/>
                  </a:lnTo>
                  <a:lnTo>
                    <a:pt x="1241704" y="7521067"/>
                  </a:lnTo>
                  <a:lnTo>
                    <a:pt x="1269352" y="7486751"/>
                  </a:lnTo>
                  <a:lnTo>
                    <a:pt x="1298625" y="7446023"/>
                  </a:lnTo>
                  <a:lnTo>
                    <a:pt x="1330350" y="7397775"/>
                  </a:lnTo>
                  <a:lnTo>
                    <a:pt x="1355547" y="7362685"/>
                  </a:lnTo>
                  <a:lnTo>
                    <a:pt x="1387360" y="7327214"/>
                  </a:lnTo>
                  <a:lnTo>
                    <a:pt x="1425041" y="7293775"/>
                  </a:lnTo>
                  <a:lnTo>
                    <a:pt x="1467815" y="7264781"/>
                  </a:lnTo>
                  <a:lnTo>
                    <a:pt x="1514932" y="7242645"/>
                  </a:lnTo>
                  <a:lnTo>
                    <a:pt x="1565617" y="7229780"/>
                  </a:lnTo>
                  <a:lnTo>
                    <a:pt x="1607032" y="7227621"/>
                  </a:lnTo>
                  <a:lnTo>
                    <a:pt x="1648955" y="7232853"/>
                  </a:lnTo>
                  <a:lnTo>
                    <a:pt x="1691335" y="7245477"/>
                  </a:lnTo>
                  <a:lnTo>
                    <a:pt x="1734096" y="7265479"/>
                  </a:lnTo>
                  <a:lnTo>
                    <a:pt x="1777212" y="7292848"/>
                  </a:lnTo>
                  <a:lnTo>
                    <a:pt x="1820608" y="7327582"/>
                  </a:lnTo>
                  <a:lnTo>
                    <a:pt x="1863483" y="7362825"/>
                  </a:lnTo>
                  <a:lnTo>
                    <a:pt x="1906092" y="7392683"/>
                  </a:lnTo>
                  <a:lnTo>
                    <a:pt x="1948421" y="7417143"/>
                  </a:lnTo>
                  <a:lnTo>
                    <a:pt x="1990420" y="7436180"/>
                  </a:lnTo>
                  <a:lnTo>
                    <a:pt x="2032076" y="7449807"/>
                  </a:lnTo>
                  <a:lnTo>
                    <a:pt x="2073351" y="7457973"/>
                  </a:lnTo>
                  <a:lnTo>
                    <a:pt x="2114207" y="7460704"/>
                  </a:lnTo>
                  <a:lnTo>
                    <a:pt x="2127986" y="7460374"/>
                  </a:lnTo>
                  <a:lnTo>
                    <a:pt x="2168944" y="7455586"/>
                  </a:lnTo>
                  <a:lnTo>
                    <a:pt x="2222703" y="7440282"/>
                  </a:lnTo>
                  <a:lnTo>
                    <a:pt x="2270633" y="7416762"/>
                  </a:lnTo>
                  <a:lnTo>
                    <a:pt x="2313000" y="7386929"/>
                  </a:lnTo>
                  <a:lnTo>
                    <a:pt x="2350046" y="7352716"/>
                  </a:lnTo>
                  <a:lnTo>
                    <a:pt x="2382050" y="7316051"/>
                  </a:lnTo>
                  <a:lnTo>
                    <a:pt x="2409266" y="7278852"/>
                  </a:lnTo>
                  <a:lnTo>
                    <a:pt x="2431973" y="7243038"/>
                  </a:lnTo>
                  <a:lnTo>
                    <a:pt x="2473401" y="7167004"/>
                  </a:lnTo>
                  <a:lnTo>
                    <a:pt x="2475090" y="7164197"/>
                  </a:lnTo>
                  <a:close/>
                </a:path>
                <a:path w="2680969" h="7769859">
                  <a:moveTo>
                    <a:pt x="2680627" y="190982"/>
                  </a:moveTo>
                  <a:lnTo>
                    <a:pt x="2618524" y="137706"/>
                  </a:lnTo>
                  <a:lnTo>
                    <a:pt x="2582100" y="112420"/>
                  </a:lnTo>
                  <a:lnTo>
                    <a:pt x="2544013" y="89814"/>
                  </a:lnTo>
                  <a:lnTo>
                    <a:pt x="2504211" y="69837"/>
                  </a:lnTo>
                  <a:lnTo>
                    <a:pt x="2462657" y="52463"/>
                  </a:lnTo>
                  <a:lnTo>
                    <a:pt x="2433574" y="42519"/>
                  </a:lnTo>
                  <a:lnTo>
                    <a:pt x="2419324" y="37642"/>
                  </a:lnTo>
                  <a:lnTo>
                    <a:pt x="2374176" y="25349"/>
                  </a:lnTo>
                  <a:lnTo>
                    <a:pt x="2329637" y="16002"/>
                  </a:lnTo>
                  <a:lnTo>
                    <a:pt x="2284145" y="8940"/>
                  </a:lnTo>
                  <a:lnTo>
                    <a:pt x="2237803" y="4025"/>
                  </a:lnTo>
                  <a:lnTo>
                    <a:pt x="2190661" y="1092"/>
                  </a:lnTo>
                  <a:lnTo>
                    <a:pt x="2142807" y="0"/>
                  </a:lnTo>
                  <a:lnTo>
                    <a:pt x="2094331" y="584"/>
                  </a:lnTo>
                  <a:lnTo>
                    <a:pt x="2045296" y="2679"/>
                  </a:lnTo>
                  <a:lnTo>
                    <a:pt x="1995792" y="6146"/>
                  </a:lnTo>
                  <a:lnTo>
                    <a:pt x="1945881" y="10807"/>
                  </a:lnTo>
                  <a:lnTo>
                    <a:pt x="1895640" y="16535"/>
                  </a:lnTo>
                  <a:lnTo>
                    <a:pt x="1845170" y="23152"/>
                  </a:lnTo>
                  <a:lnTo>
                    <a:pt x="1794522" y="30505"/>
                  </a:lnTo>
                  <a:lnTo>
                    <a:pt x="1743786" y="38455"/>
                  </a:lnTo>
                  <a:lnTo>
                    <a:pt x="1591830" y="64211"/>
                  </a:lnTo>
                  <a:lnTo>
                    <a:pt x="1541691" y="74104"/>
                  </a:lnTo>
                  <a:lnTo>
                    <a:pt x="1492237" y="86220"/>
                  </a:lnTo>
                  <a:lnTo>
                    <a:pt x="1443570" y="100495"/>
                  </a:lnTo>
                  <a:lnTo>
                    <a:pt x="1395831" y="116890"/>
                  </a:lnTo>
                  <a:lnTo>
                    <a:pt x="1349133" y="135318"/>
                  </a:lnTo>
                  <a:lnTo>
                    <a:pt x="1303591" y="155740"/>
                  </a:lnTo>
                  <a:lnTo>
                    <a:pt x="1259319" y="178104"/>
                  </a:lnTo>
                  <a:lnTo>
                    <a:pt x="1216456" y="202336"/>
                  </a:lnTo>
                  <a:lnTo>
                    <a:pt x="1175118" y="228384"/>
                  </a:lnTo>
                  <a:lnTo>
                    <a:pt x="1135405" y="256197"/>
                  </a:lnTo>
                  <a:lnTo>
                    <a:pt x="1097470" y="285711"/>
                  </a:lnTo>
                  <a:lnTo>
                    <a:pt x="1061402" y="316865"/>
                  </a:lnTo>
                  <a:lnTo>
                    <a:pt x="1025499" y="351421"/>
                  </a:lnTo>
                  <a:lnTo>
                    <a:pt x="991920" y="387565"/>
                  </a:lnTo>
                  <a:lnTo>
                    <a:pt x="960691" y="425221"/>
                  </a:lnTo>
                  <a:lnTo>
                    <a:pt x="931862" y="464324"/>
                  </a:lnTo>
                  <a:lnTo>
                    <a:pt x="905459" y="504812"/>
                  </a:lnTo>
                  <a:lnTo>
                    <a:pt x="881507" y="546608"/>
                  </a:lnTo>
                  <a:lnTo>
                    <a:pt x="860056" y="589673"/>
                  </a:lnTo>
                  <a:lnTo>
                    <a:pt x="841133" y="633907"/>
                  </a:lnTo>
                  <a:lnTo>
                    <a:pt x="824788" y="679272"/>
                  </a:lnTo>
                  <a:lnTo>
                    <a:pt x="811034" y="725690"/>
                  </a:lnTo>
                  <a:lnTo>
                    <a:pt x="799922" y="773099"/>
                  </a:lnTo>
                  <a:lnTo>
                    <a:pt x="791489" y="821436"/>
                  </a:lnTo>
                  <a:lnTo>
                    <a:pt x="786384" y="862939"/>
                  </a:lnTo>
                  <a:lnTo>
                    <a:pt x="782764" y="907072"/>
                  </a:lnTo>
                  <a:lnTo>
                    <a:pt x="780516" y="953579"/>
                  </a:lnTo>
                  <a:lnTo>
                    <a:pt x="779589" y="1002245"/>
                  </a:lnTo>
                  <a:lnTo>
                    <a:pt x="779894" y="1052855"/>
                  </a:lnTo>
                  <a:lnTo>
                    <a:pt x="781367" y="1105166"/>
                  </a:lnTo>
                  <a:lnTo>
                    <a:pt x="783932" y="1158976"/>
                  </a:lnTo>
                  <a:lnTo>
                    <a:pt x="787514" y="1214043"/>
                  </a:lnTo>
                  <a:lnTo>
                    <a:pt x="792010" y="1269898"/>
                  </a:lnTo>
                  <a:lnTo>
                    <a:pt x="797407" y="1327061"/>
                  </a:lnTo>
                  <a:lnTo>
                    <a:pt x="803579" y="1384566"/>
                  </a:lnTo>
                  <a:lnTo>
                    <a:pt x="810463" y="1442427"/>
                  </a:lnTo>
                  <a:lnTo>
                    <a:pt x="817981" y="1500428"/>
                  </a:lnTo>
                  <a:lnTo>
                    <a:pt x="826071" y="1558340"/>
                  </a:lnTo>
                  <a:lnTo>
                    <a:pt x="834644" y="1615948"/>
                  </a:lnTo>
                  <a:lnTo>
                    <a:pt x="843635" y="1673009"/>
                  </a:lnTo>
                  <a:lnTo>
                    <a:pt x="852970" y="1729308"/>
                  </a:lnTo>
                  <a:lnTo>
                    <a:pt x="862571" y="1784616"/>
                  </a:lnTo>
                  <a:lnTo>
                    <a:pt x="872363" y="1838706"/>
                  </a:lnTo>
                  <a:lnTo>
                    <a:pt x="882269" y="1891360"/>
                  </a:lnTo>
                  <a:lnTo>
                    <a:pt x="892200" y="1942363"/>
                  </a:lnTo>
                  <a:lnTo>
                    <a:pt x="902119" y="1991461"/>
                  </a:lnTo>
                  <a:lnTo>
                    <a:pt x="911910" y="2038451"/>
                  </a:lnTo>
                  <a:lnTo>
                    <a:pt x="921524" y="2083104"/>
                  </a:lnTo>
                  <a:lnTo>
                    <a:pt x="930884" y="2125192"/>
                  </a:lnTo>
                  <a:lnTo>
                    <a:pt x="939901" y="2164499"/>
                  </a:lnTo>
                  <a:lnTo>
                    <a:pt x="956652" y="2233828"/>
                  </a:lnTo>
                  <a:lnTo>
                    <a:pt x="971156" y="2289314"/>
                  </a:lnTo>
                  <a:lnTo>
                    <a:pt x="1249514" y="2212759"/>
                  </a:lnTo>
                  <a:lnTo>
                    <a:pt x="1241374" y="2182304"/>
                  </a:lnTo>
                  <a:lnTo>
                    <a:pt x="1232687" y="2148154"/>
                  </a:lnTo>
                  <a:lnTo>
                    <a:pt x="1223530" y="2110575"/>
                  </a:lnTo>
                  <a:lnTo>
                    <a:pt x="1213993" y="2069820"/>
                  </a:lnTo>
                  <a:lnTo>
                    <a:pt x="1204150" y="2026145"/>
                  </a:lnTo>
                  <a:lnTo>
                    <a:pt x="1194066" y="1979803"/>
                  </a:lnTo>
                  <a:lnTo>
                    <a:pt x="1183843" y="1931060"/>
                  </a:lnTo>
                  <a:lnTo>
                    <a:pt x="1173543" y="1880171"/>
                  </a:lnTo>
                  <a:lnTo>
                    <a:pt x="1163243" y="1827403"/>
                  </a:lnTo>
                  <a:lnTo>
                    <a:pt x="1153033" y="1772996"/>
                  </a:lnTo>
                  <a:lnTo>
                    <a:pt x="1142987" y="1717217"/>
                  </a:lnTo>
                  <a:lnTo>
                    <a:pt x="1133182" y="1660321"/>
                  </a:lnTo>
                  <a:lnTo>
                    <a:pt x="1123696" y="1602562"/>
                  </a:lnTo>
                  <a:lnTo>
                    <a:pt x="1114615" y="1544205"/>
                  </a:lnTo>
                  <a:lnTo>
                    <a:pt x="1106017" y="1485506"/>
                  </a:lnTo>
                  <a:lnTo>
                    <a:pt x="1097965" y="1426718"/>
                  </a:lnTo>
                  <a:lnTo>
                    <a:pt x="1090561" y="1368107"/>
                  </a:lnTo>
                  <a:lnTo>
                    <a:pt x="1083856" y="1309916"/>
                  </a:lnTo>
                  <a:lnTo>
                    <a:pt x="1077950" y="1252423"/>
                  </a:lnTo>
                  <a:lnTo>
                    <a:pt x="1072921" y="1195870"/>
                  </a:lnTo>
                  <a:lnTo>
                    <a:pt x="1068844" y="1140510"/>
                  </a:lnTo>
                  <a:lnTo>
                    <a:pt x="1065784" y="1086624"/>
                  </a:lnTo>
                  <a:lnTo>
                    <a:pt x="1063840" y="1034440"/>
                  </a:lnTo>
                  <a:lnTo>
                    <a:pt x="1063078" y="984250"/>
                  </a:lnTo>
                  <a:lnTo>
                    <a:pt x="1063586" y="936269"/>
                  </a:lnTo>
                  <a:lnTo>
                    <a:pt x="1065441" y="890790"/>
                  </a:lnTo>
                  <a:lnTo>
                    <a:pt x="1068717" y="848055"/>
                  </a:lnTo>
                  <a:lnTo>
                    <a:pt x="1073492" y="808329"/>
                  </a:lnTo>
                  <a:lnTo>
                    <a:pt x="1082370" y="759688"/>
                  </a:lnTo>
                  <a:lnTo>
                    <a:pt x="1094574" y="712698"/>
                  </a:lnTo>
                  <a:lnTo>
                    <a:pt x="1110005" y="667448"/>
                  </a:lnTo>
                  <a:lnTo>
                    <a:pt x="1128560" y="624065"/>
                  </a:lnTo>
                  <a:lnTo>
                    <a:pt x="1150124" y="582612"/>
                  </a:lnTo>
                  <a:lnTo>
                    <a:pt x="1174623" y="543217"/>
                  </a:lnTo>
                  <a:lnTo>
                    <a:pt x="1201953" y="505942"/>
                  </a:lnTo>
                  <a:lnTo>
                    <a:pt x="1232014" y="470928"/>
                  </a:lnTo>
                  <a:lnTo>
                    <a:pt x="1264716" y="438238"/>
                  </a:lnTo>
                  <a:lnTo>
                    <a:pt x="1299946" y="407974"/>
                  </a:lnTo>
                  <a:lnTo>
                    <a:pt x="1337602" y="380250"/>
                  </a:lnTo>
                  <a:lnTo>
                    <a:pt x="1377607" y="355168"/>
                  </a:lnTo>
                  <a:lnTo>
                    <a:pt x="1419860" y="332790"/>
                  </a:lnTo>
                  <a:lnTo>
                    <a:pt x="1464246" y="313245"/>
                  </a:lnTo>
                  <a:lnTo>
                    <a:pt x="1510677" y="296621"/>
                  </a:lnTo>
                  <a:lnTo>
                    <a:pt x="1559064" y="283019"/>
                  </a:lnTo>
                  <a:lnTo>
                    <a:pt x="1609293" y="272542"/>
                  </a:lnTo>
                  <a:lnTo>
                    <a:pt x="1732026" y="251739"/>
                  </a:lnTo>
                  <a:lnTo>
                    <a:pt x="1789849" y="242582"/>
                  </a:lnTo>
                  <a:lnTo>
                    <a:pt x="1845360" y="234442"/>
                  </a:lnTo>
                  <a:lnTo>
                    <a:pt x="1898599" y="227457"/>
                  </a:lnTo>
                  <a:lnTo>
                    <a:pt x="1949640" y="221780"/>
                  </a:lnTo>
                  <a:lnTo>
                    <a:pt x="1998484" y="217551"/>
                  </a:lnTo>
                  <a:lnTo>
                    <a:pt x="2045220" y="214896"/>
                  </a:lnTo>
                  <a:lnTo>
                    <a:pt x="2089861" y="213969"/>
                  </a:lnTo>
                  <a:lnTo>
                    <a:pt x="2132457" y="214909"/>
                  </a:lnTo>
                  <a:lnTo>
                    <a:pt x="2173071" y="217868"/>
                  </a:lnTo>
                  <a:lnTo>
                    <a:pt x="2211730" y="222961"/>
                  </a:lnTo>
                  <a:lnTo>
                    <a:pt x="2275751" y="237731"/>
                  </a:lnTo>
                  <a:lnTo>
                    <a:pt x="2335149" y="260705"/>
                  </a:lnTo>
                  <a:lnTo>
                    <a:pt x="2399068" y="299199"/>
                  </a:lnTo>
                  <a:lnTo>
                    <a:pt x="2431999" y="325970"/>
                  </a:lnTo>
                  <a:lnTo>
                    <a:pt x="2465171" y="358660"/>
                  </a:lnTo>
                  <a:lnTo>
                    <a:pt x="2498293" y="397954"/>
                  </a:lnTo>
                  <a:lnTo>
                    <a:pt x="2531097" y="444550"/>
                  </a:lnTo>
                  <a:lnTo>
                    <a:pt x="2563253" y="499110"/>
                  </a:lnTo>
                  <a:lnTo>
                    <a:pt x="2594495" y="562317"/>
                  </a:lnTo>
                  <a:lnTo>
                    <a:pt x="2624518" y="634873"/>
                  </a:lnTo>
                  <a:lnTo>
                    <a:pt x="2646781" y="694931"/>
                  </a:lnTo>
                  <a:lnTo>
                    <a:pt x="2667736" y="754037"/>
                  </a:lnTo>
                  <a:lnTo>
                    <a:pt x="2680627" y="792022"/>
                  </a:lnTo>
                  <a:lnTo>
                    <a:pt x="2680627" y="190982"/>
                  </a:lnTo>
                  <a:close/>
                </a:path>
              </a:pathLst>
            </a:custGeom>
            <a:solidFill>
              <a:srgbClr val="F2AB5E"/>
            </a:solidFill>
          </p:spPr>
          <p:txBody>
            <a:bodyPr wrap="square" lIns="0" tIns="0" rIns="0" bIns="0" rtlCol="0"/>
            <a:lstStyle/>
            <a:p>
              <a:endParaRPr/>
            </a:p>
          </p:txBody>
        </p:sp>
        <p:sp>
          <p:nvSpPr>
            <p:cNvPr id="15" name="object 15"/>
            <p:cNvSpPr/>
            <p:nvPr/>
          </p:nvSpPr>
          <p:spPr>
            <a:xfrm>
              <a:off x="15627856" y="9325701"/>
              <a:ext cx="2475230" cy="718185"/>
            </a:xfrm>
            <a:custGeom>
              <a:avLst/>
              <a:gdLst/>
              <a:ahLst/>
              <a:cxnLst/>
              <a:rect l="l" t="t" r="r" b="b"/>
              <a:pathLst>
                <a:path w="2475230" h="718184">
                  <a:moveTo>
                    <a:pt x="184995" y="717606"/>
                  </a:moveTo>
                  <a:lnTo>
                    <a:pt x="0" y="629742"/>
                  </a:lnTo>
                  <a:lnTo>
                    <a:pt x="31506" y="568471"/>
                  </a:lnTo>
                  <a:lnTo>
                    <a:pt x="64377" y="513633"/>
                  </a:lnTo>
                  <a:lnTo>
                    <a:pt x="98310" y="464872"/>
                  </a:lnTo>
                  <a:lnTo>
                    <a:pt x="132998" y="421836"/>
                  </a:lnTo>
                  <a:lnTo>
                    <a:pt x="168137" y="384170"/>
                  </a:lnTo>
                  <a:lnTo>
                    <a:pt x="203422" y="351519"/>
                  </a:lnTo>
                  <a:lnTo>
                    <a:pt x="238548" y="323530"/>
                  </a:lnTo>
                  <a:lnTo>
                    <a:pt x="273210" y="299848"/>
                  </a:lnTo>
                  <a:lnTo>
                    <a:pt x="307103" y="280120"/>
                  </a:lnTo>
                  <a:lnTo>
                    <a:pt x="371364" y="251107"/>
                  </a:lnTo>
                  <a:lnTo>
                    <a:pt x="447373" y="229658"/>
                  </a:lnTo>
                  <a:lnTo>
                    <a:pt x="494251" y="222816"/>
                  </a:lnTo>
                  <a:lnTo>
                    <a:pt x="541527" y="220558"/>
                  </a:lnTo>
                  <a:lnTo>
                    <a:pt x="588972" y="222851"/>
                  </a:lnTo>
                  <a:lnTo>
                    <a:pt x="636355" y="229664"/>
                  </a:lnTo>
                  <a:lnTo>
                    <a:pt x="683446" y="240965"/>
                  </a:lnTo>
                  <a:lnTo>
                    <a:pt x="730017" y="256723"/>
                  </a:lnTo>
                  <a:lnTo>
                    <a:pt x="775837" y="276905"/>
                  </a:lnTo>
                  <a:lnTo>
                    <a:pt x="820677" y="301481"/>
                  </a:lnTo>
                  <a:lnTo>
                    <a:pt x="873510" y="331592"/>
                  </a:lnTo>
                  <a:lnTo>
                    <a:pt x="922163" y="355396"/>
                  </a:lnTo>
                  <a:lnTo>
                    <a:pt x="966765" y="372941"/>
                  </a:lnTo>
                  <a:lnTo>
                    <a:pt x="1007446" y="384278"/>
                  </a:lnTo>
                  <a:lnTo>
                    <a:pt x="1044335" y="389456"/>
                  </a:lnTo>
                  <a:lnTo>
                    <a:pt x="1077561" y="388526"/>
                  </a:lnTo>
                  <a:lnTo>
                    <a:pt x="1132984" y="370543"/>
                  </a:lnTo>
                  <a:lnTo>
                    <a:pt x="1167448" y="346418"/>
                  </a:lnTo>
                  <a:lnTo>
                    <a:pt x="1205984" y="307013"/>
                  </a:lnTo>
                  <a:lnTo>
                    <a:pt x="1248271" y="248435"/>
                  </a:lnTo>
                  <a:lnTo>
                    <a:pt x="1278885" y="204225"/>
                  </a:lnTo>
                  <a:lnTo>
                    <a:pt x="1311626" y="164707"/>
                  </a:lnTo>
                  <a:lnTo>
                    <a:pt x="1346450" y="129921"/>
                  </a:lnTo>
                  <a:lnTo>
                    <a:pt x="1383314" y="99909"/>
                  </a:lnTo>
                  <a:lnTo>
                    <a:pt x="1422175" y="74710"/>
                  </a:lnTo>
                  <a:lnTo>
                    <a:pt x="1462991" y="54365"/>
                  </a:lnTo>
                  <a:lnTo>
                    <a:pt x="1505719" y="38914"/>
                  </a:lnTo>
                  <a:lnTo>
                    <a:pt x="1547842" y="28790"/>
                  </a:lnTo>
                  <a:lnTo>
                    <a:pt x="1591445" y="23128"/>
                  </a:lnTo>
                  <a:lnTo>
                    <a:pt x="1636496" y="21924"/>
                  </a:lnTo>
                  <a:lnTo>
                    <a:pt x="1682962" y="25171"/>
                  </a:lnTo>
                  <a:lnTo>
                    <a:pt x="1730809" y="32864"/>
                  </a:lnTo>
                  <a:lnTo>
                    <a:pt x="1780006" y="44997"/>
                  </a:lnTo>
                  <a:lnTo>
                    <a:pt x="1830519" y="61566"/>
                  </a:lnTo>
                  <a:lnTo>
                    <a:pt x="1882315" y="82564"/>
                  </a:lnTo>
                  <a:lnTo>
                    <a:pt x="1935361" y="107986"/>
                  </a:lnTo>
                  <a:lnTo>
                    <a:pt x="1997057" y="136429"/>
                  </a:lnTo>
                  <a:lnTo>
                    <a:pt x="2049994" y="153878"/>
                  </a:lnTo>
                  <a:lnTo>
                    <a:pt x="2095387" y="161186"/>
                  </a:lnTo>
                  <a:lnTo>
                    <a:pt x="2134452" y="159205"/>
                  </a:lnTo>
                  <a:lnTo>
                    <a:pt x="2198459" y="130788"/>
                  </a:lnTo>
                  <a:lnTo>
                    <a:pt x="2251740" y="75446"/>
                  </a:lnTo>
                  <a:lnTo>
                    <a:pt x="2277397" y="39809"/>
                  </a:lnTo>
                  <a:lnTo>
                    <a:pt x="2304021" y="0"/>
                  </a:lnTo>
                  <a:lnTo>
                    <a:pt x="2474782" y="113055"/>
                  </a:lnTo>
                  <a:lnTo>
                    <a:pt x="2453516" y="144867"/>
                  </a:lnTo>
                  <a:lnTo>
                    <a:pt x="2429893" y="178456"/>
                  </a:lnTo>
                  <a:lnTo>
                    <a:pt x="2403532" y="212613"/>
                  </a:lnTo>
                  <a:lnTo>
                    <a:pt x="2374052" y="246132"/>
                  </a:lnTo>
                  <a:lnTo>
                    <a:pt x="2341072" y="277806"/>
                  </a:lnTo>
                  <a:lnTo>
                    <a:pt x="2304210" y="306428"/>
                  </a:lnTo>
                  <a:lnTo>
                    <a:pt x="2263085" y="330791"/>
                  </a:lnTo>
                  <a:lnTo>
                    <a:pt x="2217316" y="349687"/>
                  </a:lnTo>
                  <a:lnTo>
                    <a:pt x="2166522" y="361910"/>
                  </a:lnTo>
                  <a:lnTo>
                    <a:pt x="2110321" y="366253"/>
                  </a:lnTo>
                  <a:lnTo>
                    <a:pt x="2071873" y="364392"/>
                  </a:lnTo>
                  <a:lnTo>
                    <a:pt x="2031017" y="358606"/>
                  </a:lnTo>
                  <a:lnTo>
                    <a:pt x="1987658" y="348588"/>
                  </a:lnTo>
                  <a:lnTo>
                    <a:pt x="1941700" y="334029"/>
                  </a:lnTo>
                  <a:lnTo>
                    <a:pt x="1893049" y="314623"/>
                  </a:lnTo>
                  <a:lnTo>
                    <a:pt x="1841609" y="290063"/>
                  </a:lnTo>
                  <a:lnTo>
                    <a:pt x="1776860" y="260188"/>
                  </a:lnTo>
                  <a:lnTo>
                    <a:pt x="1718934" y="240298"/>
                  </a:lnTo>
                  <a:lnTo>
                    <a:pt x="1667325" y="229470"/>
                  </a:lnTo>
                  <a:lnTo>
                    <a:pt x="1621528" y="226780"/>
                  </a:lnTo>
                  <a:lnTo>
                    <a:pt x="1581037" y="231303"/>
                  </a:lnTo>
                  <a:lnTo>
                    <a:pt x="1513954" y="258291"/>
                  </a:lnTo>
                  <a:lnTo>
                    <a:pt x="1462034" y="303042"/>
                  </a:lnTo>
                  <a:lnTo>
                    <a:pt x="1421234" y="358163"/>
                  </a:lnTo>
                  <a:lnTo>
                    <a:pt x="1383251" y="412879"/>
                  </a:lnTo>
                  <a:lnTo>
                    <a:pt x="1344266" y="459344"/>
                  </a:lnTo>
                  <a:lnTo>
                    <a:pt x="1304437" y="498043"/>
                  </a:lnTo>
                  <a:lnTo>
                    <a:pt x="1263923" y="529460"/>
                  </a:lnTo>
                  <a:lnTo>
                    <a:pt x="1222882" y="554079"/>
                  </a:lnTo>
                  <a:lnTo>
                    <a:pt x="1181472" y="572384"/>
                  </a:lnTo>
                  <a:lnTo>
                    <a:pt x="1139853" y="584859"/>
                  </a:lnTo>
                  <a:lnTo>
                    <a:pt x="1098183" y="591989"/>
                  </a:lnTo>
                  <a:lnTo>
                    <a:pt x="1056619" y="594259"/>
                  </a:lnTo>
                  <a:lnTo>
                    <a:pt x="1003653" y="590841"/>
                  </a:lnTo>
                  <a:lnTo>
                    <a:pt x="951560" y="581265"/>
                  </a:lnTo>
                  <a:lnTo>
                    <a:pt x="900643" y="566545"/>
                  </a:lnTo>
                  <a:lnTo>
                    <a:pt x="851205" y="547693"/>
                  </a:lnTo>
                  <a:lnTo>
                    <a:pt x="803548" y="525724"/>
                  </a:lnTo>
                  <a:lnTo>
                    <a:pt x="757975" y="501653"/>
                  </a:lnTo>
                  <a:lnTo>
                    <a:pt x="714790" y="476492"/>
                  </a:lnTo>
                  <a:lnTo>
                    <a:pt x="663991" y="450532"/>
                  </a:lnTo>
                  <a:lnTo>
                    <a:pt x="612666" y="433528"/>
                  </a:lnTo>
                  <a:lnTo>
                    <a:pt x="561273" y="425551"/>
                  </a:lnTo>
                  <a:lnTo>
                    <a:pt x="510267" y="426672"/>
                  </a:lnTo>
                  <a:lnTo>
                    <a:pt x="460107" y="436964"/>
                  </a:lnTo>
                  <a:lnTo>
                    <a:pt x="420117" y="452274"/>
                  </a:lnTo>
                  <a:lnTo>
                    <a:pt x="381486" y="473470"/>
                  </a:lnTo>
                  <a:lnTo>
                    <a:pt x="344335" y="500433"/>
                  </a:lnTo>
                  <a:lnTo>
                    <a:pt x="308784" y="533046"/>
                  </a:lnTo>
                  <a:lnTo>
                    <a:pt x="274954" y="571188"/>
                  </a:lnTo>
                  <a:lnTo>
                    <a:pt x="242965" y="614741"/>
                  </a:lnTo>
                  <a:lnTo>
                    <a:pt x="212939" y="663587"/>
                  </a:lnTo>
                  <a:lnTo>
                    <a:pt x="184995" y="717606"/>
                  </a:lnTo>
                  <a:close/>
                </a:path>
              </a:pathLst>
            </a:custGeom>
            <a:solidFill>
              <a:srgbClr val="ACCC6A"/>
            </a:solidFill>
          </p:spPr>
          <p:txBody>
            <a:bodyPr wrap="square" lIns="0" tIns="0" rIns="0" bIns="0" rtlCol="0"/>
            <a:lstStyle/>
            <a:p>
              <a:endParaRPr/>
            </a:p>
          </p:txBody>
        </p:sp>
      </p:grpSp>
      <p:sp>
        <p:nvSpPr>
          <p:cNvPr id="16" name="object 16"/>
          <p:cNvSpPr txBox="1">
            <a:spLocks noGrp="1"/>
          </p:cNvSpPr>
          <p:nvPr>
            <p:ph type="title"/>
          </p:nvPr>
        </p:nvSpPr>
        <p:spPr>
          <a:xfrm>
            <a:off x="4191000" y="1125852"/>
            <a:ext cx="11807543" cy="1120178"/>
          </a:xfrm>
          <a:prstGeom prst="rect">
            <a:avLst/>
          </a:prstGeom>
        </p:spPr>
        <p:txBody>
          <a:bodyPr vert="horz" wrap="square" lIns="0" tIns="12065" rIns="0" bIns="0" rtlCol="0">
            <a:spAutoFit/>
          </a:bodyPr>
          <a:lstStyle/>
          <a:p>
            <a:pPr marL="2646045">
              <a:lnSpc>
                <a:spcPct val="100000"/>
              </a:lnSpc>
              <a:spcBef>
                <a:spcPts val="95"/>
              </a:spcBef>
            </a:pPr>
            <a:r>
              <a:rPr sz="7200" i="1" spc="40" dirty="0">
                <a:latin typeface="Times New Roman" panose="02020603050405020304" pitchFamily="18" charset="0"/>
                <a:cs typeface="Times New Roman" panose="02020603050405020304" pitchFamily="18" charset="0"/>
              </a:rPr>
              <a:t>Conclusion</a:t>
            </a:r>
            <a:endParaRPr sz="8000" i="1" spc="40" dirty="0">
              <a:latin typeface="Times New Roman" panose="02020603050405020304" pitchFamily="18" charset="0"/>
              <a:cs typeface="Times New Roman" panose="02020603050405020304" pitchFamily="18" charset="0"/>
            </a:endParaRPr>
          </a:p>
        </p:txBody>
      </p:sp>
      <p:sp>
        <p:nvSpPr>
          <p:cNvPr id="17" name="object 17"/>
          <p:cNvSpPr txBox="1"/>
          <p:nvPr/>
        </p:nvSpPr>
        <p:spPr>
          <a:xfrm>
            <a:off x="1023245" y="3854415"/>
            <a:ext cx="4919980" cy="382605"/>
          </a:xfrm>
          <a:prstGeom prst="rect">
            <a:avLst/>
          </a:prstGeom>
        </p:spPr>
        <p:txBody>
          <a:bodyPr vert="horz" wrap="square" lIns="0" tIns="12700" rIns="0" bIns="0" rtlCol="0">
            <a:spAutoFit/>
          </a:bodyPr>
          <a:lstStyle/>
          <a:p>
            <a:pPr marL="12700" marR="5080" indent="-635" algn="ctr">
              <a:lnSpc>
                <a:spcPct val="114100"/>
              </a:lnSpc>
              <a:spcBef>
                <a:spcPts val="100"/>
              </a:spcBef>
            </a:pPr>
            <a:endParaRPr sz="2300" dirty="0">
              <a:latin typeface="Arial"/>
              <a:cs typeface="Arial"/>
            </a:endParaRPr>
          </a:p>
        </p:txBody>
      </p:sp>
      <p:pic>
        <p:nvPicPr>
          <p:cNvPr id="18" name="object 18"/>
          <p:cNvPicPr/>
          <p:nvPr/>
        </p:nvPicPr>
        <p:blipFill>
          <a:blip r:embed="rId4" cstate="print"/>
          <a:stretch>
            <a:fillRect/>
          </a:stretch>
        </p:blipFill>
        <p:spPr>
          <a:xfrm>
            <a:off x="6898872" y="4788095"/>
            <a:ext cx="108688" cy="108688"/>
          </a:xfrm>
          <a:prstGeom prst="rect">
            <a:avLst/>
          </a:prstGeom>
        </p:spPr>
      </p:pic>
      <p:sp>
        <p:nvSpPr>
          <p:cNvPr id="19" name="object 19"/>
          <p:cNvSpPr txBox="1"/>
          <p:nvPr/>
        </p:nvSpPr>
        <p:spPr>
          <a:xfrm>
            <a:off x="7240181" y="4588965"/>
            <a:ext cx="4084954" cy="394788"/>
          </a:xfrm>
          <a:prstGeom prst="rect">
            <a:avLst/>
          </a:prstGeom>
        </p:spPr>
        <p:txBody>
          <a:bodyPr vert="horz" wrap="square" lIns="0" tIns="11430" rIns="0" bIns="0" rtlCol="0">
            <a:spAutoFit/>
          </a:bodyPr>
          <a:lstStyle/>
          <a:p>
            <a:pPr marL="12065" marR="5080" algn="ctr">
              <a:lnSpc>
                <a:spcPct val="115900"/>
              </a:lnSpc>
              <a:spcBef>
                <a:spcPts val="90"/>
              </a:spcBef>
            </a:pPr>
            <a:endParaRPr sz="2350" dirty="0">
              <a:latin typeface="Arial"/>
              <a:cs typeface="Arial"/>
            </a:endParaRPr>
          </a:p>
        </p:txBody>
      </p:sp>
      <p:sp>
        <p:nvSpPr>
          <p:cNvPr id="22" name="Kotak Teks 21">
            <a:extLst>
              <a:ext uri="{FF2B5EF4-FFF2-40B4-BE49-F238E27FC236}">
                <a16:creationId xmlns:a16="http://schemas.microsoft.com/office/drawing/2014/main" id="{9BB72F44-5C8C-3C42-58CD-69E5C68EBF9F}"/>
              </a:ext>
            </a:extLst>
          </p:cNvPr>
          <p:cNvSpPr txBox="1"/>
          <p:nvPr/>
        </p:nvSpPr>
        <p:spPr>
          <a:xfrm>
            <a:off x="12509168" y="4206041"/>
            <a:ext cx="4657109" cy="4552015"/>
          </a:xfrm>
          <a:prstGeom prst="rect">
            <a:avLst/>
          </a:prstGeom>
          <a:noFill/>
        </p:spPr>
        <p:txBody>
          <a:bodyPr wrap="square">
            <a:spAutoFit/>
          </a:bodyPr>
          <a:lstStyle/>
          <a:p>
            <a:pPr algn="just">
              <a:lnSpc>
                <a:spcPct val="115000"/>
              </a:lnSpc>
              <a:spcAft>
                <a:spcPts val="800"/>
              </a:spcAft>
            </a:pPr>
            <a:r>
              <a:rPr lang="en-US" sz="3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Online group guidance provides greater flexibility and access, especially for students who have limited access to face-to-face guidance.</a:t>
            </a:r>
            <a:endParaRPr lang="id-ID" sz="3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387922" y="4202072"/>
            <a:ext cx="4190625" cy="3970318"/>
          </a:xfrm>
          <a:prstGeom prst="rect">
            <a:avLst/>
          </a:prstGeom>
          <a:noFill/>
        </p:spPr>
        <p:txBody>
          <a:bodyPr wrap="square" rtlCol="0">
            <a:spAutoFit/>
          </a:bodyPr>
          <a:lstStyle/>
          <a:p>
            <a:pPr algn="just"/>
            <a:r>
              <a:rPr lang="en-US" sz="3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Positive relationships between teachers and students can increase students' motivation and engagement in school.</a:t>
            </a:r>
            <a:endParaRPr lang="id-ID" sz="3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22"/>
          <p:cNvSpPr/>
          <p:nvPr/>
        </p:nvSpPr>
        <p:spPr>
          <a:xfrm>
            <a:off x="6760261" y="4588965"/>
            <a:ext cx="568728" cy="394788"/>
          </a:xfrm>
          <a:prstGeom prst="ellipse">
            <a:avLst/>
          </a:prstGeom>
          <a:solidFill>
            <a:srgbClr val="FDB899"/>
          </a:solidFill>
          <a:ln>
            <a:solidFill>
              <a:srgbClr val="FD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60270" y="4045717"/>
            <a:ext cx="4785586" cy="5016758"/>
          </a:xfrm>
          <a:prstGeom prst="rect">
            <a:avLst/>
          </a:prstGeom>
          <a:noFill/>
        </p:spPr>
        <p:txBody>
          <a:bodyPr wrap="square" rtlCol="0">
            <a:spAutoFit/>
          </a:bodyPr>
          <a:lstStyle/>
          <a:p>
            <a:pPr algn="just"/>
            <a:r>
              <a:rPr lang="en-US" sz="32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Marriage readiness in adolescents requires the development of interpersonal competencies, long-term commitment, and the capacity to care for others. Proper guidance is essential in preparing adolescents for marriage.</a:t>
            </a:r>
            <a:endParaRPr lang="id-ID" sz="32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643976"/>
            <a:ext cx="2238375" cy="1124585"/>
            <a:chOff x="0" y="1643976"/>
            <a:chExt cx="2238375" cy="1124585"/>
          </a:xfrm>
        </p:grpSpPr>
        <p:sp>
          <p:nvSpPr>
            <p:cNvPr id="4" name="object 4"/>
            <p:cNvSpPr/>
            <p:nvPr/>
          </p:nvSpPr>
          <p:spPr>
            <a:xfrm>
              <a:off x="0" y="1643976"/>
              <a:ext cx="2218055" cy="624205"/>
            </a:xfrm>
            <a:custGeom>
              <a:avLst/>
              <a:gdLst/>
              <a:ahLst/>
              <a:cxnLst/>
              <a:rect l="l" t="t" r="r" b="b"/>
              <a:pathLst>
                <a:path w="2218055" h="624205">
                  <a:moveTo>
                    <a:pt x="0" y="623766"/>
                  </a:moveTo>
                  <a:lnTo>
                    <a:pt x="0" y="339370"/>
                  </a:lnTo>
                  <a:lnTo>
                    <a:pt x="15742" y="328615"/>
                  </a:lnTo>
                  <a:lnTo>
                    <a:pt x="49636" y="308887"/>
                  </a:lnTo>
                  <a:lnTo>
                    <a:pt x="113896" y="279873"/>
                  </a:lnTo>
                  <a:lnTo>
                    <a:pt x="189919" y="258424"/>
                  </a:lnTo>
                  <a:lnTo>
                    <a:pt x="236804" y="251583"/>
                  </a:lnTo>
                  <a:lnTo>
                    <a:pt x="284082" y="249325"/>
                  </a:lnTo>
                  <a:lnTo>
                    <a:pt x="331525" y="251618"/>
                  </a:lnTo>
                  <a:lnTo>
                    <a:pt x="378904" y="258431"/>
                  </a:lnTo>
                  <a:lnTo>
                    <a:pt x="425990" y="269732"/>
                  </a:lnTo>
                  <a:lnTo>
                    <a:pt x="472555" y="285489"/>
                  </a:lnTo>
                  <a:lnTo>
                    <a:pt x="518371" y="305672"/>
                  </a:lnTo>
                  <a:lnTo>
                    <a:pt x="563209" y="330248"/>
                  </a:lnTo>
                  <a:lnTo>
                    <a:pt x="605378" y="355008"/>
                  </a:lnTo>
                  <a:lnTo>
                    <a:pt x="650398" y="379147"/>
                  </a:lnTo>
                  <a:lnTo>
                    <a:pt x="694655" y="399154"/>
                  </a:lnTo>
                  <a:lnTo>
                    <a:pt x="734538" y="411520"/>
                  </a:lnTo>
                  <a:lnTo>
                    <a:pt x="766433" y="412735"/>
                  </a:lnTo>
                  <a:lnTo>
                    <a:pt x="799375" y="394489"/>
                  </a:lnTo>
                  <a:lnTo>
                    <a:pt x="834578" y="358044"/>
                  </a:lnTo>
                  <a:lnTo>
                    <a:pt x="869118" y="312067"/>
                  </a:lnTo>
                  <a:lnTo>
                    <a:pt x="900072" y="265220"/>
                  </a:lnTo>
                  <a:lnTo>
                    <a:pt x="913045" y="245772"/>
                  </a:lnTo>
                  <a:lnTo>
                    <a:pt x="955757" y="191148"/>
                  </a:lnTo>
                  <a:lnTo>
                    <a:pt x="985461" y="159196"/>
                  </a:lnTo>
                  <a:lnTo>
                    <a:pt x="1020706" y="126301"/>
                  </a:lnTo>
                  <a:lnTo>
                    <a:pt x="1061475" y="94074"/>
                  </a:lnTo>
                  <a:lnTo>
                    <a:pt x="1107751" y="64127"/>
                  </a:lnTo>
                  <a:lnTo>
                    <a:pt x="1159514" y="38072"/>
                  </a:lnTo>
                  <a:lnTo>
                    <a:pt x="1216747" y="17521"/>
                  </a:lnTo>
                  <a:lnTo>
                    <a:pt x="1279434" y="4086"/>
                  </a:lnTo>
                  <a:lnTo>
                    <a:pt x="1353146" y="0"/>
                  </a:lnTo>
                  <a:lnTo>
                    <a:pt x="1395173" y="3248"/>
                  </a:lnTo>
                  <a:lnTo>
                    <a:pt x="1440201" y="11172"/>
                  </a:lnTo>
                  <a:lnTo>
                    <a:pt x="1487900" y="24631"/>
                  </a:lnTo>
                  <a:lnTo>
                    <a:pt x="1537935" y="44487"/>
                  </a:lnTo>
                  <a:lnTo>
                    <a:pt x="1589975" y="71600"/>
                  </a:lnTo>
                  <a:lnTo>
                    <a:pt x="1643685" y="106830"/>
                  </a:lnTo>
                  <a:lnTo>
                    <a:pt x="1698733" y="151038"/>
                  </a:lnTo>
                  <a:lnTo>
                    <a:pt x="1738385" y="183009"/>
                  </a:lnTo>
                  <a:lnTo>
                    <a:pt x="1782923" y="211105"/>
                  </a:lnTo>
                  <a:lnTo>
                    <a:pt x="1829247" y="229227"/>
                  </a:lnTo>
                  <a:lnTo>
                    <a:pt x="1874256" y="231273"/>
                  </a:lnTo>
                  <a:lnTo>
                    <a:pt x="1915280" y="213613"/>
                  </a:lnTo>
                  <a:lnTo>
                    <a:pt x="1951415" y="181359"/>
                  </a:lnTo>
                  <a:lnTo>
                    <a:pt x="1982210" y="141360"/>
                  </a:lnTo>
                  <a:lnTo>
                    <a:pt x="2007213" y="100467"/>
                  </a:lnTo>
                  <a:lnTo>
                    <a:pt x="2025970" y="65529"/>
                  </a:lnTo>
                  <a:lnTo>
                    <a:pt x="2030741" y="56157"/>
                  </a:lnTo>
                  <a:lnTo>
                    <a:pt x="2035745" y="46914"/>
                  </a:lnTo>
                  <a:lnTo>
                    <a:pt x="2040982" y="37801"/>
                  </a:lnTo>
                  <a:lnTo>
                    <a:pt x="2046451" y="28817"/>
                  </a:lnTo>
                  <a:lnTo>
                    <a:pt x="2217212" y="141873"/>
                  </a:lnTo>
                  <a:lnTo>
                    <a:pt x="2217621" y="141207"/>
                  </a:lnTo>
                  <a:lnTo>
                    <a:pt x="2215932" y="144023"/>
                  </a:lnTo>
                  <a:lnTo>
                    <a:pt x="2192942" y="187563"/>
                  </a:lnTo>
                  <a:lnTo>
                    <a:pt x="2174504" y="220057"/>
                  </a:lnTo>
                  <a:lnTo>
                    <a:pt x="2151807" y="255865"/>
                  </a:lnTo>
                  <a:lnTo>
                    <a:pt x="2124587" y="293064"/>
                  </a:lnTo>
                  <a:lnTo>
                    <a:pt x="2092583" y="329731"/>
                  </a:lnTo>
                  <a:lnTo>
                    <a:pt x="2055533" y="363941"/>
                  </a:lnTo>
                  <a:lnTo>
                    <a:pt x="2013173" y="393772"/>
                  </a:lnTo>
                  <a:lnTo>
                    <a:pt x="1965243" y="417300"/>
                  </a:lnTo>
                  <a:lnTo>
                    <a:pt x="1911480" y="432602"/>
                  </a:lnTo>
                  <a:lnTo>
                    <a:pt x="1870517" y="437394"/>
                  </a:lnTo>
                  <a:lnTo>
                    <a:pt x="1856744" y="437722"/>
                  </a:lnTo>
                  <a:lnTo>
                    <a:pt x="1815887" y="434994"/>
                  </a:lnTo>
                  <a:lnTo>
                    <a:pt x="1774615" y="426816"/>
                  </a:lnTo>
                  <a:lnTo>
                    <a:pt x="1732961" y="413200"/>
                  </a:lnTo>
                  <a:lnTo>
                    <a:pt x="1690956" y="394159"/>
                  </a:lnTo>
                  <a:lnTo>
                    <a:pt x="1648631" y="369703"/>
                  </a:lnTo>
                  <a:lnTo>
                    <a:pt x="1606018" y="339845"/>
                  </a:lnTo>
                  <a:lnTo>
                    <a:pt x="1563148" y="304595"/>
                  </a:lnTo>
                  <a:lnTo>
                    <a:pt x="1519750" y="269868"/>
                  </a:lnTo>
                  <a:lnTo>
                    <a:pt x="1476638" y="242499"/>
                  </a:lnTo>
                  <a:lnTo>
                    <a:pt x="1433867" y="222498"/>
                  </a:lnTo>
                  <a:lnTo>
                    <a:pt x="1391494" y="209874"/>
                  </a:lnTo>
                  <a:lnTo>
                    <a:pt x="1349572" y="204637"/>
                  </a:lnTo>
                  <a:lnTo>
                    <a:pt x="1308158" y="206798"/>
                  </a:lnTo>
                  <a:lnTo>
                    <a:pt x="1257466" y="219662"/>
                  </a:lnTo>
                  <a:lnTo>
                    <a:pt x="1210352" y="241796"/>
                  </a:lnTo>
                  <a:lnTo>
                    <a:pt x="1167575" y="270788"/>
                  </a:lnTo>
                  <a:lnTo>
                    <a:pt x="1129897" y="304227"/>
                  </a:lnTo>
                  <a:lnTo>
                    <a:pt x="1098079" y="339700"/>
                  </a:lnTo>
                  <a:lnTo>
                    <a:pt x="1072882" y="374794"/>
                  </a:lnTo>
                  <a:lnTo>
                    <a:pt x="1041160" y="423032"/>
                  </a:lnTo>
                  <a:lnTo>
                    <a:pt x="1011886" y="463772"/>
                  </a:lnTo>
                  <a:lnTo>
                    <a:pt x="984245" y="498079"/>
                  </a:lnTo>
                  <a:lnTo>
                    <a:pt x="957419" y="527020"/>
                  </a:lnTo>
                  <a:lnTo>
                    <a:pt x="921875" y="558650"/>
                  </a:lnTo>
                  <a:lnTo>
                    <a:pt x="885275" y="583445"/>
                  </a:lnTo>
                  <a:lnTo>
                    <a:pt x="847369" y="601558"/>
                  </a:lnTo>
                  <a:lnTo>
                    <a:pt x="807907" y="613143"/>
                  </a:lnTo>
                  <a:lnTo>
                    <a:pt x="767772" y="618282"/>
                  </a:lnTo>
                  <a:lnTo>
                    <a:pt x="727306" y="617331"/>
                  </a:lnTo>
                  <a:lnTo>
                    <a:pt x="686144" y="610681"/>
                  </a:lnTo>
                  <a:lnTo>
                    <a:pt x="643924" y="598723"/>
                  </a:lnTo>
                  <a:lnTo>
                    <a:pt x="600281" y="581847"/>
                  </a:lnTo>
                  <a:lnTo>
                    <a:pt x="554850" y="560443"/>
                  </a:lnTo>
                  <a:lnTo>
                    <a:pt x="507267" y="534903"/>
                  </a:lnTo>
                  <a:lnTo>
                    <a:pt x="457169" y="505617"/>
                  </a:lnTo>
                  <a:lnTo>
                    <a:pt x="406445" y="479630"/>
                  </a:lnTo>
                  <a:lnTo>
                    <a:pt x="355165" y="462599"/>
                  </a:lnTo>
                  <a:lnTo>
                    <a:pt x="303795" y="454583"/>
                  </a:lnTo>
                  <a:lnTo>
                    <a:pt x="252798" y="455642"/>
                  </a:lnTo>
                  <a:lnTo>
                    <a:pt x="202640" y="465833"/>
                  </a:lnTo>
                  <a:lnTo>
                    <a:pt x="162650" y="481109"/>
                  </a:lnTo>
                  <a:lnTo>
                    <a:pt x="124019" y="502279"/>
                  </a:lnTo>
                  <a:lnTo>
                    <a:pt x="86867" y="529225"/>
                  </a:lnTo>
                  <a:lnTo>
                    <a:pt x="51316" y="561825"/>
                  </a:lnTo>
                  <a:lnTo>
                    <a:pt x="17486" y="599960"/>
                  </a:lnTo>
                  <a:lnTo>
                    <a:pt x="0" y="623766"/>
                  </a:lnTo>
                  <a:close/>
                </a:path>
              </a:pathLst>
            </a:custGeom>
            <a:solidFill>
              <a:srgbClr val="F2AB5E"/>
            </a:solidFill>
          </p:spPr>
          <p:txBody>
            <a:bodyPr wrap="square" lIns="0" tIns="0" rIns="0" bIns="0" rtlCol="0"/>
            <a:lstStyle/>
            <a:p>
              <a:endParaRPr/>
            </a:p>
          </p:txBody>
        </p:sp>
        <p:sp>
          <p:nvSpPr>
            <p:cNvPr id="5" name="object 5"/>
            <p:cNvSpPr/>
            <p:nvPr/>
          </p:nvSpPr>
          <p:spPr>
            <a:xfrm>
              <a:off x="0" y="2143808"/>
              <a:ext cx="2238375" cy="624840"/>
            </a:xfrm>
            <a:custGeom>
              <a:avLst/>
              <a:gdLst/>
              <a:ahLst/>
              <a:cxnLst/>
              <a:rect l="l" t="t" r="r" b="b"/>
              <a:pathLst>
                <a:path w="2238375" h="624839">
                  <a:moveTo>
                    <a:pt x="0" y="624468"/>
                  </a:moveTo>
                  <a:lnTo>
                    <a:pt x="0" y="324774"/>
                  </a:lnTo>
                  <a:lnTo>
                    <a:pt x="1561" y="323530"/>
                  </a:lnTo>
                  <a:lnTo>
                    <a:pt x="36223" y="299848"/>
                  </a:lnTo>
                  <a:lnTo>
                    <a:pt x="70117" y="280120"/>
                  </a:lnTo>
                  <a:lnTo>
                    <a:pt x="134378" y="251107"/>
                  </a:lnTo>
                  <a:lnTo>
                    <a:pt x="210386" y="229658"/>
                  </a:lnTo>
                  <a:lnTo>
                    <a:pt x="257265" y="222816"/>
                  </a:lnTo>
                  <a:lnTo>
                    <a:pt x="304541" y="220558"/>
                  </a:lnTo>
                  <a:lnTo>
                    <a:pt x="351985" y="222851"/>
                  </a:lnTo>
                  <a:lnTo>
                    <a:pt x="399368" y="229664"/>
                  </a:lnTo>
                  <a:lnTo>
                    <a:pt x="446460" y="240965"/>
                  </a:lnTo>
                  <a:lnTo>
                    <a:pt x="493030" y="256723"/>
                  </a:lnTo>
                  <a:lnTo>
                    <a:pt x="538851" y="276905"/>
                  </a:lnTo>
                  <a:lnTo>
                    <a:pt x="583691" y="301481"/>
                  </a:lnTo>
                  <a:lnTo>
                    <a:pt x="636524" y="331593"/>
                  </a:lnTo>
                  <a:lnTo>
                    <a:pt x="685176" y="355396"/>
                  </a:lnTo>
                  <a:lnTo>
                    <a:pt x="729778" y="372941"/>
                  </a:lnTo>
                  <a:lnTo>
                    <a:pt x="770459" y="384278"/>
                  </a:lnTo>
                  <a:lnTo>
                    <a:pt x="807348" y="389456"/>
                  </a:lnTo>
                  <a:lnTo>
                    <a:pt x="840575" y="388526"/>
                  </a:lnTo>
                  <a:lnTo>
                    <a:pt x="895997" y="370543"/>
                  </a:lnTo>
                  <a:lnTo>
                    <a:pt x="930461" y="346418"/>
                  </a:lnTo>
                  <a:lnTo>
                    <a:pt x="968998" y="307013"/>
                  </a:lnTo>
                  <a:lnTo>
                    <a:pt x="1011285" y="248435"/>
                  </a:lnTo>
                  <a:lnTo>
                    <a:pt x="1041899" y="204225"/>
                  </a:lnTo>
                  <a:lnTo>
                    <a:pt x="1074639" y="164707"/>
                  </a:lnTo>
                  <a:lnTo>
                    <a:pt x="1109463" y="129921"/>
                  </a:lnTo>
                  <a:lnTo>
                    <a:pt x="1146327" y="99909"/>
                  </a:lnTo>
                  <a:lnTo>
                    <a:pt x="1185189" y="74710"/>
                  </a:lnTo>
                  <a:lnTo>
                    <a:pt x="1226005" y="54365"/>
                  </a:lnTo>
                  <a:lnTo>
                    <a:pt x="1268732" y="38914"/>
                  </a:lnTo>
                  <a:lnTo>
                    <a:pt x="1310855" y="28790"/>
                  </a:lnTo>
                  <a:lnTo>
                    <a:pt x="1354459" y="23128"/>
                  </a:lnTo>
                  <a:lnTo>
                    <a:pt x="1399510" y="21924"/>
                  </a:lnTo>
                  <a:lnTo>
                    <a:pt x="1445975" y="25171"/>
                  </a:lnTo>
                  <a:lnTo>
                    <a:pt x="1493823" y="32864"/>
                  </a:lnTo>
                  <a:lnTo>
                    <a:pt x="1543020" y="44997"/>
                  </a:lnTo>
                  <a:lnTo>
                    <a:pt x="1593532" y="61566"/>
                  </a:lnTo>
                  <a:lnTo>
                    <a:pt x="1645328" y="82564"/>
                  </a:lnTo>
                  <a:lnTo>
                    <a:pt x="1698374" y="107986"/>
                  </a:lnTo>
                  <a:lnTo>
                    <a:pt x="1760071" y="136429"/>
                  </a:lnTo>
                  <a:lnTo>
                    <a:pt x="1813008" y="153878"/>
                  </a:lnTo>
                  <a:lnTo>
                    <a:pt x="1858401" y="161186"/>
                  </a:lnTo>
                  <a:lnTo>
                    <a:pt x="1897465" y="159205"/>
                  </a:lnTo>
                  <a:lnTo>
                    <a:pt x="1961472" y="130788"/>
                  </a:lnTo>
                  <a:lnTo>
                    <a:pt x="2014753" y="75446"/>
                  </a:lnTo>
                  <a:lnTo>
                    <a:pt x="2040411" y="39809"/>
                  </a:lnTo>
                  <a:lnTo>
                    <a:pt x="2067034" y="0"/>
                  </a:lnTo>
                  <a:lnTo>
                    <a:pt x="2237795" y="113055"/>
                  </a:lnTo>
                  <a:lnTo>
                    <a:pt x="2216529" y="144867"/>
                  </a:lnTo>
                  <a:lnTo>
                    <a:pt x="2192906" y="178456"/>
                  </a:lnTo>
                  <a:lnTo>
                    <a:pt x="2166546" y="212613"/>
                  </a:lnTo>
                  <a:lnTo>
                    <a:pt x="2137066" y="246132"/>
                  </a:lnTo>
                  <a:lnTo>
                    <a:pt x="2104086" y="277806"/>
                  </a:lnTo>
                  <a:lnTo>
                    <a:pt x="2067224" y="306428"/>
                  </a:lnTo>
                  <a:lnTo>
                    <a:pt x="2026099" y="330791"/>
                  </a:lnTo>
                  <a:lnTo>
                    <a:pt x="1980330" y="349687"/>
                  </a:lnTo>
                  <a:lnTo>
                    <a:pt x="1929535" y="361910"/>
                  </a:lnTo>
                  <a:lnTo>
                    <a:pt x="1873334" y="366253"/>
                  </a:lnTo>
                  <a:lnTo>
                    <a:pt x="1834886" y="364392"/>
                  </a:lnTo>
                  <a:lnTo>
                    <a:pt x="1794031" y="358606"/>
                  </a:lnTo>
                  <a:lnTo>
                    <a:pt x="1750672" y="348588"/>
                  </a:lnTo>
                  <a:lnTo>
                    <a:pt x="1704714" y="334029"/>
                  </a:lnTo>
                  <a:lnTo>
                    <a:pt x="1656063" y="314623"/>
                  </a:lnTo>
                  <a:lnTo>
                    <a:pt x="1604622" y="290063"/>
                  </a:lnTo>
                  <a:lnTo>
                    <a:pt x="1539874" y="260188"/>
                  </a:lnTo>
                  <a:lnTo>
                    <a:pt x="1481948" y="240298"/>
                  </a:lnTo>
                  <a:lnTo>
                    <a:pt x="1430339" y="229470"/>
                  </a:lnTo>
                  <a:lnTo>
                    <a:pt x="1384542" y="226780"/>
                  </a:lnTo>
                  <a:lnTo>
                    <a:pt x="1344051" y="231303"/>
                  </a:lnTo>
                  <a:lnTo>
                    <a:pt x="1276968" y="258291"/>
                  </a:lnTo>
                  <a:lnTo>
                    <a:pt x="1225047" y="303042"/>
                  </a:lnTo>
                  <a:lnTo>
                    <a:pt x="1184248" y="358163"/>
                  </a:lnTo>
                  <a:lnTo>
                    <a:pt x="1146265" y="412879"/>
                  </a:lnTo>
                  <a:lnTo>
                    <a:pt x="1107279" y="459344"/>
                  </a:lnTo>
                  <a:lnTo>
                    <a:pt x="1067450" y="498043"/>
                  </a:lnTo>
                  <a:lnTo>
                    <a:pt x="1026936" y="529460"/>
                  </a:lnTo>
                  <a:lnTo>
                    <a:pt x="985895" y="554079"/>
                  </a:lnTo>
                  <a:lnTo>
                    <a:pt x="944486" y="572384"/>
                  </a:lnTo>
                  <a:lnTo>
                    <a:pt x="902867" y="584859"/>
                  </a:lnTo>
                  <a:lnTo>
                    <a:pt x="861196" y="591989"/>
                  </a:lnTo>
                  <a:lnTo>
                    <a:pt x="819633" y="594259"/>
                  </a:lnTo>
                  <a:lnTo>
                    <a:pt x="766667" y="590841"/>
                  </a:lnTo>
                  <a:lnTo>
                    <a:pt x="714573" y="581265"/>
                  </a:lnTo>
                  <a:lnTo>
                    <a:pt x="663656" y="566545"/>
                  </a:lnTo>
                  <a:lnTo>
                    <a:pt x="614218" y="547693"/>
                  </a:lnTo>
                  <a:lnTo>
                    <a:pt x="566561" y="525725"/>
                  </a:lnTo>
                  <a:lnTo>
                    <a:pt x="520989" y="501653"/>
                  </a:lnTo>
                  <a:lnTo>
                    <a:pt x="477803" y="476492"/>
                  </a:lnTo>
                  <a:lnTo>
                    <a:pt x="427004" y="450532"/>
                  </a:lnTo>
                  <a:lnTo>
                    <a:pt x="375680" y="433528"/>
                  </a:lnTo>
                  <a:lnTo>
                    <a:pt x="324286" y="425551"/>
                  </a:lnTo>
                  <a:lnTo>
                    <a:pt x="273281" y="426672"/>
                  </a:lnTo>
                  <a:lnTo>
                    <a:pt x="223121" y="436964"/>
                  </a:lnTo>
                  <a:lnTo>
                    <a:pt x="183131" y="452274"/>
                  </a:lnTo>
                  <a:lnTo>
                    <a:pt x="144500" y="473470"/>
                  </a:lnTo>
                  <a:lnTo>
                    <a:pt x="107349" y="500433"/>
                  </a:lnTo>
                  <a:lnTo>
                    <a:pt x="71798" y="533046"/>
                  </a:lnTo>
                  <a:lnTo>
                    <a:pt x="37967" y="571188"/>
                  </a:lnTo>
                  <a:lnTo>
                    <a:pt x="5979" y="614741"/>
                  </a:lnTo>
                  <a:lnTo>
                    <a:pt x="0" y="624468"/>
                  </a:lnTo>
                  <a:close/>
                </a:path>
              </a:pathLst>
            </a:custGeom>
            <a:solidFill>
              <a:srgbClr val="ACCC6A"/>
            </a:solidFill>
          </p:spPr>
          <p:txBody>
            <a:bodyPr wrap="square" lIns="0" tIns="0" rIns="0" bIns="0" rtlCol="0"/>
            <a:lstStyle/>
            <a:p>
              <a:endParaRPr/>
            </a:p>
          </p:txBody>
        </p:sp>
      </p:grpSp>
      <p:sp>
        <p:nvSpPr>
          <p:cNvPr id="6" name="object 6"/>
          <p:cNvSpPr txBox="1">
            <a:spLocks noGrp="1"/>
          </p:cNvSpPr>
          <p:nvPr>
            <p:ph type="title"/>
          </p:nvPr>
        </p:nvSpPr>
        <p:spPr>
          <a:xfrm>
            <a:off x="2114859" y="1"/>
            <a:ext cx="14130346" cy="1247481"/>
          </a:xfrm>
          <a:prstGeom prst="rect">
            <a:avLst/>
          </a:prstGeom>
        </p:spPr>
        <p:txBody>
          <a:bodyPr vert="horz" wrap="square" lIns="0" tIns="171410" rIns="0" bIns="0" rtlCol="0">
            <a:spAutoFit/>
          </a:bodyPr>
          <a:lstStyle/>
          <a:p>
            <a:pPr algn="ctr">
              <a:lnSpc>
                <a:spcPct val="115000"/>
              </a:lnSpc>
              <a:spcAft>
                <a:spcPts val="800"/>
              </a:spcAft>
            </a:pPr>
            <a:r>
              <a:rPr lang="en-US" sz="6600" spc="-10" dirty="0">
                <a:latin typeface="Times New Roman" panose="02020603050405020304" pitchFamily="18" charset="0"/>
                <a:cs typeface="Times New Roman" panose="02020603050405020304" pitchFamily="18" charset="0"/>
              </a:rPr>
              <a:t>Recommendation</a:t>
            </a:r>
            <a:endParaRPr sz="6600" spc="-10" dirty="0">
              <a:latin typeface="Times New Roman" panose="02020603050405020304" pitchFamily="18" charset="0"/>
              <a:cs typeface="Times New Roman" panose="02020603050405020304" pitchFamily="18" charset="0"/>
            </a:endParaRPr>
          </a:p>
        </p:txBody>
      </p:sp>
      <p:grpSp>
        <p:nvGrpSpPr>
          <p:cNvPr id="7" name="object 7"/>
          <p:cNvGrpSpPr/>
          <p:nvPr/>
        </p:nvGrpSpPr>
        <p:grpSpPr>
          <a:xfrm>
            <a:off x="0" y="8750410"/>
            <a:ext cx="2004060" cy="1536700"/>
            <a:chOff x="0" y="8750410"/>
            <a:chExt cx="2004060" cy="1536700"/>
          </a:xfrm>
        </p:grpSpPr>
        <p:sp>
          <p:nvSpPr>
            <p:cNvPr id="8" name="object 8"/>
            <p:cNvSpPr/>
            <p:nvPr/>
          </p:nvSpPr>
          <p:spPr>
            <a:xfrm>
              <a:off x="110799" y="9252941"/>
              <a:ext cx="1471930" cy="1034415"/>
            </a:xfrm>
            <a:custGeom>
              <a:avLst/>
              <a:gdLst/>
              <a:ahLst/>
              <a:cxnLst/>
              <a:rect l="l" t="t" r="r" b="b"/>
              <a:pathLst>
                <a:path w="1471930" h="1034415">
                  <a:moveTo>
                    <a:pt x="0" y="1034057"/>
                  </a:moveTo>
                  <a:lnTo>
                    <a:pt x="9981" y="981958"/>
                  </a:lnTo>
                  <a:lnTo>
                    <a:pt x="26821" y="903615"/>
                  </a:lnTo>
                  <a:lnTo>
                    <a:pt x="40044" y="849720"/>
                  </a:lnTo>
                  <a:lnTo>
                    <a:pt x="54206" y="797372"/>
                  </a:lnTo>
                  <a:lnTo>
                    <a:pt x="69305" y="746579"/>
                  </a:lnTo>
                  <a:lnTo>
                    <a:pt x="85337" y="697349"/>
                  </a:lnTo>
                  <a:lnTo>
                    <a:pt x="102299" y="649690"/>
                  </a:lnTo>
                  <a:lnTo>
                    <a:pt x="120188" y="603610"/>
                  </a:lnTo>
                  <a:lnTo>
                    <a:pt x="139001" y="559117"/>
                  </a:lnTo>
                  <a:lnTo>
                    <a:pt x="158735" y="516221"/>
                  </a:lnTo>
                  <a:lnTo>
                    <a:pt x="179388" y="474928"/>
                  </a:lnTo>
                  <a:lnTo>
                    <a:pt x="200955" y="435247"/>
                  </a:lnTo>
                  <a:lnTo>
                    <a:pt x="223434" y="397187"/>
                  </a:lnTo>
                  <a:lnTo>
                    <a:pt x="246822" y="360756"/>
                  </a:lnTo>
                  <a:lnTo>
                    <a:pt x="271115" y="325961"/>
                  </a:lnTo>
                  <a:lnTo>
                    <a:pt x="296312" y="292811"/>
                  </a:lnTo>
                  <a:lnTo>
                    <a:pt x="346197" y="235158"/>
                  </a:lnTo>
                  <a:lnTo>
                    <a:pt x="374634" y="206435"/>
                  </a:lnTo>
                  <a:lnTo>
                    <a:pt x="405467" y="178234"/>
                  </a:lnTo>
                  <a:lnTo>
                    <a:pt x="438746" y="150898"/>
                  </a:lnTo>
                  <a:lnTo>
                    <a:pt x="474519" y="124766"/>
                  </a:lnTo>
                  <a:lnTo>
                    <a:pt x="512836" y="100181"/>
                  </a:lnTo>
                  <a:lnTo>
                    <a:pt x="553747" y="77482"/>
                  </a:lnTo>
                  <a:lnTo>
                    <a:pt x="597301" y="57010"/>
                  </a:lnTo>
                  <a:lnTo>
                    <a:pt x="643548" y="39107"/>
                  </a:lnTo>
                  <a:lnTo>
                    <a:pt x="692537" y="24114"/>
                  </a:lnTo>
                  <a:lnTo>
                    <a:pt x="744317" y="12371"/>
                  </a:lnTo>
                  <a:lnTo>
                    <a:pt x="798938" y="4219"/>
                  </a:lnTo>
                  <a:lnTo>
                    <a:pt x="856450" y="0"/>
                  </a:lnTo>
                  <a:lnTo>
                    <a:pt x="916901" y="53"/>
                  </a:lnTo>
                  <a:lnTo>
                    <a:pt x="980342" y="4720"/>
                  </a:lnTo>
                  <a:lnTo>
                    <a:pt x="1033422" y="12098"/>
                  </a:lnTo>
                  <a:lnTo>
                    <a:pt x="1083738" y="22343"/>
                  </a:lnTo>
                  <a:lnTo>
                    <a:pt x="1131252" y="35440"/>
                  </a:lnTo>
                  <a:lnTo>
                    <a:pt x="1175926" y="51374"/>
                  </a:lnTo>
                  <a:lnTo>
                    <a:pt x="1217722" y="70129"/>
                  </a:lnTo>
                  <a:lnTo>
                    <a:pt x="1256601" y="91691"/>
                  </a:lnTo>
                  <a:lnTo>
                    <a:pt x="1292526" y="116045"/>
                  </a:lnTo>
                  <a:lnTo>
                    <a:pt x="1325459" y="143174"/>
                  </a:lnTo>
                  <a:lnTo>
                    <a:pt x="1361127" y="179662"/>
                  </a:lnTo>
                  <a:lnTo>
                    <a:pt x="1390839" y="218532"/>
                  </a:lnTo>
                  <a:lnTo>
                    <a:pt x="1415065" y="259485"/>
                  </a:lnTo>
                  <a:lnTo>
                    <a:pt x="1425397" y="282466"/>
                  </a:lnTo>
                  <a:lnTo>
                    <a:pt x="1038563" y="202950"/>
                  </a:lnTo>
                  <a:lnTo>
                    <a:pt x="976085" y="192167"/>
                  </a:lnTo>
                  <a:lnTo>
                    <a:pt x="928942" y="189203"/>
                  </a:lnTo>
                  <a:lnTo>
                    <a:pt x="882909" y="190710"/>
                  </a:lnTo>
                  <a:lnTo>
                    <a:pt x="838005" y="196680"/>
                  </a:lnTo>
                  <a:lnTo>
                    <a:pt x="794248" y="207104"/>
                  </a:lnTo>
                  <a:lnTo>
                    <a:pt x="751657" y="221972"/>
                  </a:lnTo>
                  <a:lnTo>
                    <a:pt x="710252" y="241277"/>
                  </a:lnTo>
                  <a:lnTo>
                    <a:pt x="670050" y="265009"/>
                  </a:lnTo>
                  <a:lnTo>
                    <a:pt x="631071" y="293160"/>
                  </a:lnTo>
                  <a:lnTo>
                    <a:pt x="593333" y="325720"/>
                  </a:lnTo>
                  <a:lnTo>
                    <a:pt x="556856" y="362681"/>
                  </a:lnTo>
                  <a:lnTo>
                    <a:pt x="521658" y="404034"/>
                  </a:lnTo>
                  <a:lnTo>
                    <a:pt x="498049" y="435283"/>
                  </a:lnTo>
                  <a:lnTo>
                    <a:pt x="475240" y="468503"/>
                  </a:lnTo>
                  <a:lnTo>
                    <a:pt x="453245" y="503659"/>
                  </a:lnTo>
                  <a:lnTo>
                    <a:pt x="432077" y="540715"/>
                  </a:lnTo>
                  <a:lnTo>
                    <a:pt x="411748" y="579635"/>
                  </a:lnTo>
                  <a:lnTo>
                    <a:pt x="392272" y="620385"/>
                  </a:lnTo>
                  <a:lnTo>
                    <a:pt x="373661" y="662929"/>
                  </a:lnTo>
                  <a:lnTo>
                    <a:pt x="355928" y="707231"/>
                  </a:lnTo>
                  <a:lnTo>
                    <a:pt x="339086" y="753255"/>
                  </a:lnTo>
                  <a:lnTo>
                    <a:pt x="323148" y="800966"/>
                  </a:lnTo>
                  <a:lnTo>
                    <a:pt x="308128" y="850330"/>
                  </a:lnTo>
                  <a:lnTo>
                    <a:pt x="294037" y="901309"/>
                  </a:lnTo>
                  <a:lnTo>
                    <a:pt x="280889" y="953869"/>
                  </a:lnTo>
                  <a:lnTo>
                    <a:pt x="268697" y="1007974"/>
                  </a:lnTo>
                  <a:lnTo>
                    <a:pt x="263433" y="1034057"/>
                  </a:lnTo>
                  <a:lnTo>
                    <a:pt x="0" y="1034057"/>
                  </a:lnTo>
                  <a:close/>
                </a:path>
                <a:path w="1471930" h="1034415">
                  <a:moveTo>
                    <a:pt x="1161112" y="1034057"/>
                  </a:moveTo>
                  <a:lnTo>
                    <a:pt x="1172671" y="955757"/>
                  </a:lnTo>
                  <a:lnTo>
                    <a:pt x="1179155" y="905544"/>
                  </a:lnTo>
                  <a:lnTo>
                    <a:pt x="1184972" y="855217"/>
                  </a:lnTo>
                  <a:lnTo>
                    <a:pt x="1190124" y="804777"/>
                  </a:lnTo>
                  <a:lnTo>
                    <a:pt x="1192088" y="784587"/>
                  </a:lnTo>
                  <a:lnTo>
                    <a:pt x="1194255" y="763991"/>
                  </a:lnTo>
                  <a:lnTo>
                    <a:pt x="1196574" y="742921"/>
                  </a:lnTo>
                  <a:lnTo>
                    <a:pt x="1204491" y="672371"/>
                  </a:lnTo>
                  <a:lnTo>
                    <a:pt x="1209563" y="621013"/>
                  </a:lnTo>
                  <a:lnTo>
                    <a:pt x="1213379" y="568299"/>
                  </a:lnTo>
                  <a:lnTo>
                    <a:pt x="1215114" y="515295"/>
                  </a:lnTo>
                  <a:lnTo>
                    <a:pt x="1213938" y="463065"/>
                  </a:lnTo>
                  <a:lnTo>
                    <a:pt x="1209025" y="412676"/>
                  </a:lnTo>
                  <a:lnTo>
                    <a:pt x="1199546" y="365193"/>
                  </a:lnTo>
                  <a:lnTo>
                    <a:pt x="1184674" y="321680"/>
                  </a:lnTo>
                  <a:lnTo>
                    <a:pt x="1163581" y="283203"/>
                  </a:lnTo>
                  <a:lnTo>
                    <a:pt x="1135440" y="250826"/>
                  </a:lnTo>
                  <a:lnTo>
                    <a:pt x="1083622" y="217899"/>
                  </a:lnTo>
                  <a:lnTo>
                    <a:pt x="1038563" y="202950"/>
                  </a:lnTo>
                  <a:lnTo>
                    <a:pt x="1425397" y="282466"/>
                  </a:lnTo>
                  <a:lnTo>
                    <a:pt x="1448951" y="346441"/>
                  </a:lnTo>
                  <a:lnTo>
                    <a:pt x="1459554" y="391844"/>
                  </a:lnTo>
                  <a:lnTo>
                    <a:pt x="1466557" y="438130"/>
                  </a:lnTo>
                  <a:lnTo>
                    <a:pt x="1470434" y="484999"/>
                  </a:lnTo>
                  <a:lnTo>
                    <a:pt x="1471656" y="532152"/>
                  </a:lnTo>
                  <a:lnTo>
                    <a:pt x="1470695" y="579289"/>
                  </a:lnTo>
                  <a:lnTo>
                    <a:pt x="1468021" y="626110"/>
                  </a:lnTo>
                  <a:lnTo>
                    <a:pt x="1464107" y="672314"/>
                  </a:lnTo>
                  <a:lnTo>
                    <a:pt x="1459425" y="717603"/>
                  </a:lnTo>
                  <a:lnTo>
                    <a:pt x="1454445" y="761676"/>
                  </a:lnTo>
                  <a:lnTo>
                    <a:pt x="1452043" y="782667"/>
                  </a:lnTo>
                  <a:lnTo>
                    <a:pt x="1449759" y="803099"/>
                  </a:lnTo>
                  <a:lnTo>
                    <a:pt x="1447653" y="822931"/>
                  </a:lnTo>
                  <a:lnTo>
                    <a:pt x="1445784" y="842120"/>
                  </a:lnTo>
                  <a:lnTo>
                    <a:pt x="1440492" y="894593"/>
                  </a:lnTo>
                  <a:lnTo>
                    <a:pt x="1434492" y="946944"/>
                  </a:lnTo>
                  <a:lnTo>
                    <a:pt x="1427785" y="999176"/>
                  </a:lnTo>
                  <a:lnTo>
                    <a:pt x="1422821" y="1034057"/>
                  </a:lnTo>
                  <a:lnTo>
                    <a:pt x="1161112" y="1034057"/>
                  </a:lnTo>
                  <a:close/>
                </a:path>
              </a:pathLst>
            </a:custGeom>
            <a:solidFill>
              <a:srgbClr val="FDB899"/>
            </a:solidFill>
          </p:spPr>
          <p:txBody>
            <a:bodyPr wrap="square" lIns="0" tIns="0" rIns="0" bIns="0" rtlCol="0"/>
            <a:lstStyle/>
            <a:p>
              <a:endParaRPr/>
            </a:p>
          </p:txBody>
        </p:sp>
        <p:sp>
          <p:nvSpPr>
            <p:cNvPr id="9" name="object 9"/>
            <p:cNvSpPr/>
            <p:nvPr/>
          </p:nvSpPr>
          <p:spPr>
            <a:xfrm>
              <a:off x="567328" y="9941634"/>
              <a:ext cx="515620" cy="345440"/>
            </a:xfrm>
            <a:custGeom>
              <a:avLst/>
              <a:gdLst/>
              <a:ahLst/>
              <a:cxnLst/>
              <a:rect l="l" t="t" r="r" b="b"/>
              <a:pathLst>
                <a:path w="515619" h="345440">
                  <a:moveTo>
                    <a:pt x="0" y="345364"/>
                  </a:moveTo>
                  <a:lnTo>
                    <a:pt x="28526" y="263816"/>
                  </a:lnTo>
                  <a:lnTo>
                    <a:pt x="48529" y="218892"/>
                  </a:lnTo>
                  <a:lnTo>
                    <a:pt x="70499" y="177361"/>
                  </a:lnTo>
                  <a:lnTo>
                    <a:pt x="94408" y="139494"/>
                  </a:lnTo>
                  <a:lnTo>
                    <a:pt x="120227" y="105566"/>
                  </a:lnTo>
                  <a:lnTo>
                    <a:pt x="147925" y="75849"/>
                  </a:lnTo>
                  <a:lnTo>
                    <a:pt x="177474" y="50617"/>
                  </a:lnTo>
                  <a:lnTo>
                    <a:pt x="242006" y="14700"/>
                  </a:lnTo>
                  <a:lnTo>
                    <a:pt x="313589" y="0"/>
                  </a:lnTo>
                  <a:lnTo>
                    <a:pt x="351951" y="1289"/>
                  </a:lnTo>
                  <a:lnTo>
                    <a:pt x="402855" y="12646"/>
                  </a:lnTo>
                  <a:lnTo>
                    <a:pt x="442393" y="33179"/>
                  </a:lnTo>
                  <a:lnTo>
                    <a:pt x="471881" y="61362"/>
                  </a:lnTo>
                  <a:lnTo>
                    <a:pt x="492632" y="95673"/>
                  </a:lnTo>
                  <a:lnTo>
                    <a:pt x="505961" y="134588"/>
                  </a:lnTo>
                  <a:lnTo>
                    <a:pt x="513183" y="176584"/>
                  </a:lnTo>
                  <a:lnTo>
                    <a:pt x="515612" y="220137"/>
                  </a:lnTo>
                  <a:lnTo>
                    <a:pt x="514563" y="263723"/>
                  </a:lnTo>
                  <a:lnTo>
                    <a:pt x="511351" y="305820"/>
                  </a:lnTo>
                  <a:lnTo>
                    <a:pt x="507241" y="345364"/>
                  </a:lnTo>
                  <a:lnTo>
                    <a:pt x="0" y="345364"/>
                  </a:lnTo>
                  <a:close/>
                </a:path>
              </a:pathLst>
            </a:custGeom>
            <a:solidFill>
              <a:srgbClr val="ACCC6A"/>
            </a:solidFill>
          </p:spPr>
          <p:txBody>
            <a:bodyPr wrap="square" lIns="0" tIns="0" rIns="0" bIns="0" rtlCol="0"/>
            <a:lstStyle/>
            <a:p>
              <a:endParaRPr/>
            </a:p>
          </p:txBody>
        </p:sp>
        <p:sp>
          <p:nvSpPr>
            <p:cNvPr id="10" name="object 10"/>
            <p:cNvSpPr/>
            <p:nvPr/>
          </p:nvSpPr>
          <p:spPr>
            <a:xfrm>
              <a:off x="0" y="8750410"/>
              <a:ext cx="2004060" cy="1536700"/>
            </a:xfrm>
            <a:custGeom>
              <a:avLst/>
              <a:gdLst/>
              <a:ahLst/>
              <a:cxnLst/>
              <a:rect l="l" t="t" r="r" b="b"/>
              <a:pathLst>
                <a:path w="2004060" h="1536700">
                  <a:moveTo>
                    <a:pt x="0" y="1536588"/>
                  </a:moveTo>
                  <a:lnTo>
                    <a:pt x="0" y="730855"/>
                  </a:lnTo>
                  <a:lnTo>
                    <a:pt x="14746" y="693156"/>
                  </a:lnTo>
                  <a:lnTo>
                    <a:pt x="36857" y="639146"/>
                  </a:lnTo>
                  <a:lnTo>
                    <a:pt x="59408" y="586725"/>
                  </a:lnTo>
                  <a:lnTo>
                    <a:pt x="82352" y="536217"/>
                  </a:lnTo>
                  <a:lnTo>
                    <a:pt x="105638" y="487944"/>
                  </a:lnTo>
                  <a:lnTo>
                    <a:pt x="129218" y="442229"/>
                  </a:lnTo>
                  <a:lnTo>
                    <a:pt x="153044" y="399395"/>
                  </a:lnTo>
                  <a:lnTo>
                    <a:pt x="177066" y="359765"/>
                  </a:lnTo>
                  <a:lnTo>
                    <a:pt x="201236" y="323662"/>
                  </a:lnTo>
                  <a:lnTo>
                    <a:pt x="230126" y="285388"/>
                  </a:lnTo>
                  <a:lnTo>
                    <a:pt x="261103" y="249290"/>
                  </a:lnTo>
                  <a:lnTo>
                    <a:pt x="294096" y="215418"/>
                  </a:lnTo>
                  <a:lnTo>
                    <a:pt x="329034" y="183821"/>
                  </a:lnTo>
                  <a:lnTo>
                    <a:pt x="365845" y="154548"/>
                  </a:lnTo>
                  <a:lnTo>
                    <a:pt x="404458" y="127650"/>
                  </a:lnTo>
                  <a:lnTo>
                    <a:pt x="444802" y="103174"/>
                  </a:lnTo>
                  <a:lnTo>
                    <a:pt x="486806" y="81172"/>
                  </a:lnTo>
                  <a:lnTo>
                    <a:pt x="530398" y="61692"/>
                  </a:lnTo>
                  <a:lnTo>
                    <a:pt x="575507" y="44784"/>
                  </a:lnTo>
                  <a:lnTo>
                    <a:pt x="622062" y="30496"/>
                  </a:lnTo>
                  <a:lnTo>
                    <a:pt x="667354" y="19458"/>
                  </a:lnTo>
                  <a:lnTo>
                    <a:pt x="713624" y="10892"/>
                  </a:lnTo>
                  <a:lnTo>
                    <a:pt x="760716" y="4796"/>
                  </a:lnTo>
                  <a:lnTo>
                    <a:pt x="808476" y="1167"/>
                  </a:lnTo>
                  <a:lnTo>
                    <a:pt x="856749" y="0"/>
                  </a:lnTo>
                  <a:lnTo>
                    <a:pt x="905379" y="1291"/>
                  </a:lnTo>
                  <a:lnTo>
                    <a:pt x="954211" y="5037"/>
                  </a:lnTo>
                  <a:lnTo>
                    <a:pt x="1003092" y="11235"/>
                  </a:lnTo>
                  <a:lnTo>
                    <a:pt x="1051864" y="19881"/>
                  </a:lnTo>
                  <a:lnTo>
                    <a:pt x="1100374" y="30970"/>
                  </a:lnTo>
                  <a:lnTo>
                    <a:pt x="1148466" y="44500"/>
                  </a:lnTo>
                  <a:lnTo>
                    <a:pt x="1299085" y="91820"/>
                  </a:lnTo>
                  <a:lnTo>
                    <a:pt x="1348922" y="108392"/>
                  </a:lnTo>
                  <a:lnTo>
                    <a:pt x="1398262" y="125596"/>
                  </a:lnTo>
                  <a:lnTo>
                    <a:pt x="1446919" y="143570"/>
                  </a:lnTo>
                  <a:lnTo>
                    <a:pt x="1494704" y="162452"/>
                  </a:lnTo>
                  <a:lnTo>
                    <a:pt x="1541431" y="182381"/>
                  </a:lnTo>
                  <a:lnTo>
                    <a:pt x="1586912" y="203497"/>
                  </a:lnTo>
                  <a:lnTo>
                    <a:pt x="1630961" y="225937"/>
                  </a:lnTo>
                  <a:lnTo>
                    <a:pt x="1673390" y="249841"/>
                  </a:lnTo>
                  <a:lnTo>
                    <a:pt x="1714011" y="275348"/>
                  </a:lnTo>
                  <a:lnTo>
                    <a:pt x="1752638" y="302596"/>
                  </a:lnTo>
                  <a:lnTo>
                    <a:pt x="1789084" y="331723"/>
                  </a:lnTo>
                  <a:lnTo>
                    <a:pt x="1824376" y="364037"/>
                  </a:lnTo>
                  <a:lnTo>
                    <a:pt x="1829464" y="369431"/>
                  </a:lnTo>
                  <a:lnTo>
                    <a:pt x="1027376" y="204556"/>
                  </a:lnTo>
                  <a:lnTo>
                    <a:pt x="977379" y="195292"/>
                  </a:lnTo>
                  <a:lnTo>
                    <a:pt x="927842" y="190129"/>
                  </a:lnTo>
                  <a:lnTo>
                    <a:pt x="878936" y="189013"/>
                  </a:lnTo>
                  <a:lnTo>
                    <a:pt x="830834" y="191887"/>
                  </a:lnTo>
                  <a:lnTo>
                    <a:pt x="783708" y="198697"/>
                  </a:lnTo>
                  <a:lnTo>
                    <a:pt x="737728" y="209386"/>
                  </a:lnTo>
                  <a:lnTo>
                    <a:pt x="693067" y="223900"/>
                  </a:lnTo>
                  <a:lnTo>
                    <a:pt x="649896" y="242182"/>
                  </a:lnTo>
                  <a:lnTo>
                    <a:pt x="608387" y="264178"/>
                  </a:lnTo>
                  <a:lnTo>
                    <a:pt x="568713" y="289831"/>
                  </a:lnTo>
                  <a:lnTo>
                    <a:pt x="531043" y="319087"/>
                  </a:lnTo>
                  <a:lnTo>
                    <a:pt x="495551" y="351890"/>
                  </a:lnTo>
                  <a:lnTo>
                    <a:pt x="462408" y="388184"/>
                  </a:lnTo>
                  <a:lnTo>
                    <a:pt x="431786" y="427914"/>
                  </a:lnTo>
                  <a:lnTo>
                    <a:pt x="409412" y="461483"/>
                  </a:lnTo>
                  <a:lnTo>
                    <a:pt x="387015" y="498793"/>
                  </a:lnTo>
                  <a:lnTo>
                    <a:pt x="364654" y="539508"/>
                  </a:lnTo>
                  <a:lnTo>
                    <a:pt x="342388" y="583296"/>
                  </a:lnTo>
                  <a:lnTo>
                    <a:pt x="320275" y="629822"/>
                  </a:lnTo>
                  <a:lnTo>
                    <a:pt x="298375" y="678752"/>
                  </a:lnTo>
                  <a:lnTo>
                    <a:pt x="276747" y="729753"/>
                  </a:lnTo>
                  <a:lnTo>
                    <a:pt x="255449" y="782491"/>
                  </a:lnTo>
                  <a:lnTo>
                    <a:pt x="234541" y="836631"/>
                  </a:lnTo>
                  <a:lnTo>
                    <a:pt x="214081" y="891840"/>
                  </a:lnTo>
                  <a:lnTo>
                    <a:pt x="194128" y="947784"/>
                  </a:lnTo>
                  <a:lnTo>
                    <a:pt x="174741" y="1004128"/>
                  </a:lnTo>
                  <a:lnTo>
                    <a:pt x="155980" y="1060540"/>
                  </a:lnTo>
                  <a:lnTo>
                    <a:pt x="137903" y="1116684"/>
                  </a:lnTo>
                  <a:lnTo>
                    <a:pt x="120568" y="1172228"/>
                  </a:lnTo>
                  <a:lnTo>
                    <a:pt x="104035" y="1226837"/>
                  </a:lnTo>
                  <a:lnTo>
                    <a:pt x="88363" y="1280177"/>
                  </a:lnTo>
                  <a:lnTo>
                    <a:pt x="73611" y="1331914"/>
                  </a:lnTo>
                  <a:lnTo>
                    <a:pt x="59837" y="1381715"/>
                  </a:lnTo>
                  <a:lnTo>
                    <a:pt x="47101" y="1429246"/>
                  </a:lnTo>
                  <a:lnTo>
                    <a:pt x="35461" y="1474172"/>
                  </a:lnTo>
                  <a:lnTo>
                    <a:pt x="24977" y="1516160"/>
                  </a:lnTo>
                  <a:lnTo>
                    <a:pt x="20086" y="1536588"/>
                  </a:lnTo>
                  <a:lnTo>
                    <a:pt x="0" y="1536588"/>
                  </a:lnTo>
                  <a:close/>
                </a:path>
                <a:path w="2004060" h="1536700">
                  <a:moveTo>
                    <a:pt x="1626875" y="1536588"/>
                  </a:moveTo>
                  <a:lnTo>
                    <a:pt x="1640337" y="1482700"/>
                  </a:lnTo>
                  <a:lnTo>
                    <a:pt x="1651807" y="1434738"/>
                  </a:lnTo>
                  <a:lnTo>
                    <a:pt x="1663221" y="1384838"/>
                  </a:lnTo>
                  <a:lnTo>
                    <a:pt x="1674483" y="1333036"/>
                  </a:lnTo>
                  <a:lnTo>
                    <a:pt x="1685497" y="1279371"/>
                  </a:lnTo>
                  <a:lnTo>
                    <a:pt x="1696170" y="1223880"/>
                  </a:lnTo>
                  <a:lnTo>
                    <a:pt x="1706406" y="1166601"/>
                  </a:lnTo>
                  <a:lnTo>
                    <a:pt x="1716109" y="1107570"/>
                  </a:lnTo>
                  <a:lnTo>
                    <a:pt x="1725184" y="1046826"/>
                  </a:lnTo>
                  <a:lnTo>
                    <a:pt x="1733536" y="984406"/>
                  </a:lnTo>
                  <a:lnTo>
                    <a:pt x="1741071" y="920348"/>
                  </a:lnTo>
                  <a:lnTo>
                    <a:pt x="1746863" y="844168"/>
                  </a:lnTo>
                  <a:lnTo>
                    <a:pt x="1747035" y="776226"/>
                  </a:lnTo>
                  <a:lnTo>
                    <a:pt x="1742251" y="715970"/>
                  </a:lnTo>
                  <a:lnTo>
                    <a:pt x="1733175" y="662847"/>
                  </a:lnTo>
                  <a:lnTo>
                    <a:pt x="1720473" y="616304"/>
                  </a:lnTo>
                  <a:lnTo>
                    <a:pt x="1704808" y="575789"/>
                  </a:lnTo>
                  <a:lnTo>
                    <a:pt x="1686845" y="540751"/>
                  </a:lnTo>
                  <a:lnTo>
                    <a:pt x="1646684" y="484891"/>
                  </a:lnTo>
                  <a:lnTo>
                    <a:pt x="1605305" y="444305"/>
                  </a:lnTo>
                  <a:lnTo>
                    <a:pt x="1573905" y="419781"/>
                  </a:lnTo>
                  <a:lnTo>
                    <a:pt x="1539083" y="396696"/>
                  </a:lnTo>
                  <a:lnTo>
                    <a:pt x="1500876" y="374832"/>
                  </a:lnTo>
                  <a:lnTo>
                    <a:pt x="1459319" y="353975"/>
                  </a:lnTo>
                  <a:lnTo>
                    <a:pt x="1414449" y="333907"/>
                  </a:lnTo>
                  <a:lnTo>
                    <a:pt x="1366301" y="314413"/>
                  </a:lnTo>
                  <a:lnTo>
                    <a:pt x="1314912" y="295276"/>
                  </a:lnTo>
                  <a:lnTo>
                    <a:pt x="1260317" y="276280"/>
                  </a:lnTo>
                  <a:lnTo>
                    <a:pt x="1202553" y="257210"/>
                  </a:lnTo>
                  <a:lnTo>
                    <a:pt x="1077662" y="217977"/>
                  </a:lnTo>
                  <a:lnTo>
                    <a:pt x="1027376" y="204556"/>
                  </a:lnTo>
                  <a:lnTo>
                    <a:pt x="1829464" y="369431"/>
                  </a:lnTo>
                  <a:lnTo>
                    <a:pt x="1856433" y="398027"/>
                  </a:lnTo>
                  <a:lnTo>
                    <a:pt x="1885275" y="433758"/>
                  </a:lnTo>
                  <a:lnTo>
                    <a:pt x="1910924" y="471295"/>
                  </a:lnTo>
                  <a:lnTo>
                    <a:pt x="1933401" y="510701"/>
                  </a:lnTo>
                  <a:lnTo>
                    <a:pt x="1952726" y="552041"/>
                  </a:lnTo>
                  <a:lnTo>
                    <a:pt x="1968922" y="595379"/>
                  </a:lnTo>
                  <a:lnTo>
                    <a:pt x="1982010" y="640779"/>
                  </a:lnTo>
                  <a:lnTo>
                    <a:pt x="1992010" y="688306"/>
                  </a:lnTo>
                  <a:lnTo>
                    <a:pt x="1998944" y="738022"/>
                  </a:lnTo>
                  <a:lnTo>
                    <a:pt x="2002834" y="789994"/>
                  </a:lnTo>
                  <a:lnTo>
                    <a:pt x="2003700" y="844284"/>
                  </a:lnTo>
                  <a:lnTo>
                    <a:pt x="2001564" y="900957"/>
                  </a:lnTo>
                  <a:lnTo>
                    <a:pt x="1996447" y="960078"/>
                  </a:lnTo>
                  <a:lnTo>
                    <a:pt x="1989160" y="1022262"/>
                  </a:lnTo>
                  <a:lnTo>
                    <a:pt x="1981135" y="1082909"/>
                  </a:lnTo>
                  <a:lnTo>
                    <a:pt x="1972451" y="1141990"/>
                  </a:lnTo>
                  <a:lnTo>
                    <a:pt x="1963190" y="1199476"/>
                  </a:lnTo>
                  <a:lnTo>
                    <a:pt x="1953432" y="1255338"/>
                  </a:lnTo>
                  <a:lnTo>
                    <a:pt x="1943257" y="1309548"/>
                  </a:lnTo>
                  <a:lnTo>
                    <a:pt x="1932746" y="1362078"/>
                  </a:lnTo>
                  <a:lnTo>
                    <a:pt x="1921981" y="1412898"/>
                  </a:lnTo>
                  <a:lnTo>
                    <a:pt x="1911041" y="1461980"/>
                  </a:lnTo>
                  <a:lnTo>
                    <a:pt x="1900007" y="1509295"/>
                  </a:lnTo>
                  <a:lnTo>
                    <a:pt x="1893384" y="1536588"/>
                  </a:lnTo>
                  <a:lnTo>
                    <a:pt x="1626875" y="1536588"/>
                  </a:lnTo>
                  <a:close/>
                </a:path>
              </a:pathLst>
            </a:custGeom>
            <a:solidFill>
              <a:srgbClr val="F2AB5E"/>
            </a:solidFill>
          </p:spPr>
          <p:txBody>
            <a:bodyPr wrap="square" lIns="0" tIns="0" rIns="0" bIns="0" rtlCol="0"/>
            <a:lstStyle/>
            <a:p>
              <a:endParaRPr/>
            </a:p>
          </p:txBody>
        </p:sp>
      </p:grpSp>
      <p:pic>
        <p:nvPicPr>
          <p:cNvPr id="11" name="object 11"/>
          <p:cNvPicPr/>
          <p:nvPr/>
        </p:nvPicPr>
        <p:blipFill>
          <a:blip r:embed="rId2" cstate="print"/>
          <a:stretch>
            <a:fillRect/>
          </a:stretch>
        </p:blipFill>
        <p:spPr>
          <a:xfrm>
            <a:off x="16459200" y="0"/>
            <a:ext cx="1326826" cy="3343544"/>
          </a:xfrm>
          <a:prstGeom prst="rect">
            <a:avLst/>
          </a:prstGeom>
        </p:spPr>
      </p:pic>
      <p:sp>
        <p:nvSpPr>
          <p:cNvPr id="2" name="TextBox 1"/>
          <p:cNvSpPr txBox="1"/>
          <p:nvPr/>
        </p:nvSpPr>
        <p:spPr>
          <a:xfrm>
            <a:off x="1539477" y="1671772"/>
            <a:ext cx="15216522" cy="8863965"/>
          </a:xfrm>
          <a:prstGeom prst="rect">
            <a:avLst/>
          </a:prstGeom>
          <a:noFill/>
        </p:spPr>
        <p:txBody>
          <a:bodyPr wrap="square" rtlCol="0">
            <a:spAutoFit/>
          </a:bodyPr>
          <a:lstStyle/>
          <a:p>
            <a:pPr marL="342900" indent="-342900">
              <a:buFont typeface="+mj-lt"/>
              <a:buAutoNum type="arabicPeriod"/>
            </a:pP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Improving</a:t>
            </a:r>
            <a:r>
              <a:rPr lang="id-ID"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Teacher</a:t>
            </a:r>
            <a:r>
              <a:rPr lang="id-ID"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Competence:</a:t>
            </a:r>
          </a:p>
          <a:p>
            <a:pPr marL="446088" algn="l"/>
            <a:r>
              <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Schools and educational institutions should conduct training for teachers to improve their competence in providing emotional and social support to students.</a:t>
            </a:r>
            <a:endParaRPr lang="en-US" sz="30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rabicPeriod" startAt="2"/>
            </a:pP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Implementing Online Group Guidance Programs:</a:t>
            </a:r>
          </a:p>
          <a:p>
            <a:pPr marL="531813" algn="just"/>
            <a:r>
              <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Schools need to develop and implement online group guidance programs that focus on marriage readiness. These programs should be designed to accommodate individual student needs and provide timely support.</a:t>
            </a:r>
            <a:endParaRPr lang="en-US" sz="30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rabicPeriod" startAt="3"/>
            </a:pP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Increasing Student Access and Engagement:</a:t>
            </a:r>
          </a:p>
          <a:p>
            <a:pPr marL="531813" algn="just"/>
            <a:r>
              <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It is important to ensure that all students have adequate access to the technology needed to participate in online tutoring. In addition, teachers should strive to increase student engagement in these tutoring programs through an inclusive and interactive approach.</a:t>
            </a:r>
            <a:endParaRPr lang="en-US" sz="30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startAt="3"/>
            </a:pPr>
            <a:r>
              <a:rPr lang="en-US" sz="3000" b="1" i="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Collaboration with Parents and the Community:</a:t>
            </a:r>
            <a:endParaRPr lang="en-US" sz="30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46088" algn="just"/>
            <a:r>
              <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Schools should collaborate with parents and the community to support the holistic well-being of students. Parental involvement in tutoring programs can increase the effectiveness of the support provided to students.</a:t>
            </a:r>
            <a:endParaRPr lang="en-US" sz="30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46088" algn="just"/>
            <a:endPar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0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By </a:t>
            </a:r>
            <a:r>
              <a:rPr lang="en-US"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implementing these suggestions, we hoped more prosperous school environment can be created and students who are better prepared to face life's challenges, including marriage.</a:t>
            </a:r>
            <a:br>
              <a:rPr lang="id-ID" sz="3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000" dirty="0">
              <a:solidFill>
                <a:schemeClr val="tx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649</Words>
  <Application>Microsoft Office PowerPoint</Application>
  <PresentationFormat>Kustom</PresentationFormat>
  <Paragraphs>47</Paragraphs>
  <Slides>10</Slides>
  <Notes>0</Notes>
  <HiddenSlides>0</HiddenSlides>
  <MMClips>0</MMClips>
  <ScaleCrop>false</ScaleCrop>
  <HeadingPairs>
    <vt:vector size="6" baseType="variant">
      <vt:variant>
        <vt:lpstr>Font Dipakai</vt:lpstr>
      </vt:variant>
      <vt:variant>
        <vt:i4>4</vt:i4>
      </vt:variant>
      <vt:variant>
        <vt:lpstr>Tema</vt:lpstr>
      </vt:variant>
      <vt:variant>
        <vt:i4>1</vt:i4>
      </vt:variant>
      <vt:variant>
        <vt:lpstr>Judul Slide</vt:lpstr>
      </vt:variant>
      <vt:variant>
        <vt:i4>10</vt:i4>
      </vt:variant>
    </vt:vector>
  </HeadingPairs>
  <TitlesOfParts>
    <vt:vector size="15" baseType="lpstr">
      <vt:lpstr>Arial</vt:lpstr>
      <vt:lpstr>Calibri</vt:lpstr>
      <vt:lpstr>Times New Roman</vt:lpstr>
      <vt:lpstr>Verdana</vt:lpstr>
      <vt:lpstr>Office Theme</vt:lpstr>
      <vt:lpstr> The Key Role of Teachers  in Creating  a Prosperous School Environment for High School  and Vocational School Students: Marriage Readiness Through Online Group Guidance  Wiwit Kanti 2307694  wiwit.kanti@gmail.com  2nd Bandung International Conference Guidance  and Counseling 2024</vt:lpstr>
      <vt:lpstr>Introduction</vt:lpstr>
      <vt:lpstr>Research Purposes</vt:lpstr>
      <vt:lpstr>Marriage Readiness Definition</vt:lpstr>
      <vt:lpstr>Method</vt:lpstr>
      <vt:lpstr>Result &amp; Discussion</vt:lpstr>
      <vt:lpstr>Discussion</vt:lpstr>
      <vt:lpstr>Conclusion</vt:lpstr>
      <vt:lpstr>Recommendation</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PPT_Wiwit Kanti_BK Remaja</dc:title>
  <dc:creator>Wiwit Kanti</dc:creator>
  <cp:keywords>DAGBojTWUZY,BAFwlanCyjw</cp:keywords>
  <cp:lastModifiedBy>Wiwit Wahyu</cp:lastModifiedBy>
  <cp:revision>14</cp:revision>
  <dcterms:created xsi:type="dcterms:W3CDTF">2024-08-11T13:47:56Z</dcterms:created>
  <dcterms:modified xsi:type="dcterms:W3CDTF">2024-08-13T05:50:52Z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2024-05-14T00:00:00Z</vt:filetime>
  </property>
  <property fmtid="{D5CDD505-2E9C-101B-9397-08002B2CF9AE}" pid="3" name="Creator">
    <vt:lpwstr>Canva</vt:lpwstr>
  </property>
  <property fmtid="{D5CDD505-2E9C-101B-9397-08002B2CF9AE}" pid="4" name="LastSaved">
    <vt:filetime>2024-08-11T00:00:00Z</vt:filetime>
  </property>
  <property fmtid="{D5CDD505-2E9C-101B-9397-08002B2CF9AE}" pid="5" name="Producer">
    <vt:lpwstr>3-Heights(TM) PDF Security Shell 4.8.25.2 (http://www.pdf-tools.com)</vt:lpwstr>
  </property>
</Properties>
</file>